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257" r:id="rId3"/>
    <p:sldId id="258" r:id="rId4"/>
    <p:sldId id="259" r:id="rId5"/>
    <p:sldId id="267" r:id="rId6"/>
    <p:sldId id="260" r:id="rId7"/>
    <p:sldId id="261" r:id="rId8"/>
    <p:sldId id="262" r:id="rId9"/>
    <p:sldId id="263" r:id="rId10"/>
    <p:sldId id="264" r:id="rId11"/>
    <p:sldId id="265" r:id="rId12"/>
    <p:sldId id="26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49534B-54D0-4A19-8221-0DD96D6DEF0F}" v="56" dt="2024-04-25T03:02:11.4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4660"/>
  </p:normalViewPr>
  <p:slideViewPr>
    <p:cSldViewPr snapToGrid="0">
      <p:cViewPr varScale="1">
        <p:scale>
          <a:sx n="82" d="100"/>
          <a:sy n="82" d="100"/>
        </p:scale>
        <p:origin x="640"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lliam Langford" userId="ab6bd516f5051329" providerId="LiveId" clId="{0D49534B-54D0-4A19-8221-0DD96D6DEF0F}"/>
    <pc:docChg chg="undo redo custSel addSld modSld">
      <pc:chgData name="William Langford" userId="ab6bd516f5051329" providerId="LiveId" clId="{0D49534B-54D0-4A19-8221-0DD96D6DEF0F}" dt="2024-04-25T03:06:00.712" v="5209" actId="20577"/>
      <pc:docMkLst>
        <pc:docMk/>
      </pc:docMkLst>
      <pc:sldChg chg="modSp mod setBg modAnim">
        <pc:chgData name="William Langford" userId="ab6bd516f5051329" providerId="LiveId" clId="{0D49534B-54D0-4A19-8221-0DD96D6DEF0F}" dt="2024-04-25T02:49:57.798" v="5041"/>
        <pc:sldMkLst>
          <pc:docMk/>
          <pc:sldMk cId="730166037" sldId="256"/>
        </pc:sldMkLst>
        <pc:spChg chg="mod">
          <ac:chgData name="William Langford" userId="ab6bd516f5051329" providerId="LiveId" clId="{0D49534B-54D0-4A19-8221-0DD96D6DEF0F}" dt="2024-04-25T01:17:20.414" v="4050" actId="14100"/>
          <ac:spMkLst>
            <pc:docMk/>
            <pc:sldMk cId="730166037" sldId="256"/>
            <ac:spMk id="2" creationId="{E98E4E54-0B9D-54A5-B8E2-E3D401954156}"/>
          </ac:spMkLst>
        </pc:spChg>
        <pc:spChg chg="mod">
          <ac:chgData name="William Langford" userId="ab6bd516f5051329" providerId="LiveId" clId="{0D49534B-54D0-4A19-8221-0DD96D6DEF0F}" dt="2024-04-25T01:18:43.431" v="4074" actId="1076"/>
          <ac:spMkLst>
            <pc:docMk/>
            <pc:sldMk cId="730166037" sldId="256"/>
            <ac:spMk id="3" creationId="{99CAA435-1444-4D17-D6D6-1C8B4AA547E9}"/>
          </ac:spMkLst>
        </pc:spChg>
      </pc:sldChg>
      <pc:sldChg chg="modSp mod">
        <pc:chgData name="William Langford" userId="ab6bd516f5051329" providerId="LiveId" clId="{0D49534B-54D0-4A19-8221-0DD96D6DEF0F}" dt="2024-04-25T02:51:13.778" v="5045" actId="1076"/>
        <pc:sldMkLst>
          <pc:docMk/>
          <pc:sldMk cId="3281757035" sldId="257"/>
        </pc:sldMkLst>
        <pc:spChg chg="mod">
          <ac:chgData name="William Langford" userId="ab6bd516f5051329" providerId="LiveId" clId="{0D49534B-54D0-4A19-8221-0DD96D6DEF0F}" dt="2024-04-22T02:11:35.127" v="4047" actId="5793"/>
          <ac:spMkLst>
            <pc:docMk/>
            <pc:sldMk cId="3281757035" sldId="257"/>
            <ac:spMk id="4" creationId="{CC7463DC-2528-FD80-286A-482692F17D7E}"/>
          </ac:spMkLst>
        </pc:spChg>
        <pc:picChg chg="mod modCrop">
          <ac:chgData name="William Langford" userId="ab6bd516f5051329" providerId="LiveId" clId="{0D49534B-54D0-4A19-8221-0DD96D6DEF0F}" dt="2024-04-25T02:51:13.778" v="5045" actId="1076"/>
          <ac:picMkLst>
            <pc:docMk/>
            <pc:sldMk cId="3281757035" sldId="257"/>
            <ac:picMk id="22" creationId="{CE07E703-FA2A-DFF7-D5C0-49FD656344DE}"/>
          </ac:picMkLst>
        </pc:picChg>
      </pc:sldChg>
      <pc:sldChg chg="addSp delSp modSp new mod">
        <pc:chgData name="William Langford" userId="ab6bd516f5051329" providerId="LiveId" clId="{0D49534B-54D0-4A19-8221-0DD96D6DEF0F}" dt="2024-04-25T03:06:00.712" v="5209" actId="20577"/>
        <pc:sldMkLst>
          <pc:docMk/>
          <pc:sldMk cId="607525088" sldId="258"/>
        </pc:sldMkLst>
        <pc:spChg chg="mod">
          <ac:chgData name="William Langford" userId="ab6bd516f5051329" providerId="LiveId" clId="{0D49534B-54D0-4A19-8221-0DD96D6DEF0F}" dt="2024-04-25T02:51:55.327" v="5048" actId="14100"/>
          <ac:spMkLst>
            <pc:docMk/>
            <pc:sldMk cId="607525088" sldId="258"/>
            <ac:spMk id="2" creationId="{BE8ACAD9-ECB2-8B24-2EE7-A821637D562C}"/>
          </ac:spMkLst>
        </pc:spChg>
        <pc:spChg chg="del">
          <ac:chgData name="William Langford" userId="ab6bd516f5051329" providerId="LiveId" clId="{0D49534B-54D0-4A19-8221-0DD96D6DEF0F}" dt="2024-04-05T02:38:43.895" v="533" actId="931"/>
          <ac:spMkLst>
            <pc:docMk/>
            <pc:sldMk cId="607525088" sldId="258"/>
            <ac:spMk id="3" creationId="{48A4ACCB-812F-247F-BC45-338B0C7D127F}"/>
          </ac:spMkLst>
        </pc:spChg>
        <pc:spChg chg="mod">
          <ac:chgData name="William Langford" userId="ab6bd516f5051329" providerId="LiveId" clId="{0D49534B-54D0-4A19-8221-0DD96D6DEF0F}" dt="2024-04-25T03:06:00.712" v="5209" actId="20577"/>
          <ac:spMkLst>
            <pc:docMk/>
            <pc:sldMk cId="607525088" sldId="258"/>
            <ac:spMk id="4" creationId="{B8706F71-5704-3C52-0C46-EFF4669D6070}"/>
          </ac:spMkLst>
        </pc:spChg>
        <pc:spChg chg="add mod">
          <ac:chgData name="William Langford" userId="ab6bd516f5051329" providerId="LiveId" clId="{0D49534B-54D0-4A19-8221-0DD96D6DEF0F}" dt="2024-04-25T03:03:12.449" v="5090" actId="1076"/>
          <ac:spMkLst>
            <pc:docMk/>
            <pc:sldMk cId="607525088" sldId="258"/>
            <ac:spMk id="6" creationId="{141CE138-AFFD-46F6-6DD0-1C9DA89F81AA}"/>
          </ac:spMkLst>
        </pc:spChg>
        <pc:spChg chg="add del mod">
          <ac:chgData name="William Langford" userId="ab6bd516f5051329" providerId="LiveId" clId="{0D49534B-54D0-4A19-8221-0DD96D6DEF0F}" dt="2024-04-05T02:42:08.096" v="662" actId="931"/>
          <ac:spMkLst>
            <pc:docMk/>
            <pc:sldMk cId="607525088" sldId="258"/>
            <ac:spMk id="8" creationId="{F1CFF530-D6AC-63D3-5E25-68CD3D8323B6}"/>
          </ac:spMkLst>
        </pc:spChg>
        <pc:spChg chg="add mod">
          <ac:chgData name="William Langford" userId="ab6bd516f5051329" providerId="LiveId" clId="{0D49534B-54D0-4A19-8221-0DD96D6DEF0F}" dt="2024-04-05T02:42:56.186" v="708" actId="122"/>
          <ac:spMkLst>
            <pc:docMk/>
            <pc:sldMk cId="607525088" sldId="258"/>
            <ac:spMk id="11" creationId="{75F85B30-BE8B-6253-7111-27F97C37676E}"/>
          </ac:spMkLst>
        </pc:spChg>
        <pc:picChg chg="add del mod modCrop">
          <ac:chgData name="William Langford" userId="ab6bd516f5051329" providerId="LiveId" clId="{0D49534B-54D0-4A19-8221-0DD96D6DEF0F}" dt="2024-04-25T03:01:39.860" v="5075" actId="21"/>
          <ac:picMkLst>
            <pc:docMk/>
            <pc:sldMk cId="607525088" sldId="258"/>
            <ac:picMk id="5" creationId="{199372F1-5503-C023-B04E-9E2149CC1B35}"/>
          </ac:picMkLst>
        </pc:picChg>
        <pc:picChg chg="add del mod">
          <ac:chgData name="William Langford" userId="ab6bd516f5051329" providerId="LiveId" clId="{0D49534B-54D0-4A19-8221-0DD96D6DEF0F}" dt="2024-04-05T02:39:17.796" v="536" actId="21"/>
          <ac:picMkLst>
            <pc:docMk/>
            <pc:sldMk cId="607525088" sldId="258"/>
            <ac:picMk id="6" creationId="{4AF7D559-0C26-07AF-B8AB-DA1FC5B7770D}"/>
          </ac:picMkLst>
        </pc:picChg>
        <pc:picChg chg="add mod">
          <ac:chgData name="William Langford" userId="ab6bd516f5051329" providerId="LiveId" clId="{0D49534B-54D0-4A19-8221-0DD96D6DEF0F}" dt="2024-04-25T03:05:10.458" v="5208" actId="1076"/>
          <ac:picMkLst>
            <pc:docMk/>
            <pc:sldMk cId="607525088" sldId="258"/>
            <ac:picMk id="8" creationId="{5E201679-F0DC-554E-5814-BE3A8E1DA553}"/>
          </ac:picMkLst>
        </pc:picChg>
        <pc:picChg chg="add mod">
          <ac:chgData name="William Langford" userId="ab6bd516f5051329" providerId="LiveId" clId="{0D49534B-54D0-4A19-8221-0DD96D6DEF0F}" dt="2024-04-05T02:42:08.096" v="662" actId="931"/>
          <ac:picMkLst>
            <pc:docMk/>
            <pc:sldMk cId="607525088" sldId="258"/>
            <ac:picMk id="10" creationId="{633E3540-BCD8-0929-EBE3-5F1B8B60FFBE}"/>
          </ac:picMkLst>
        </pc:picChg>
      </pc:sldChg>
      <pc:sldChg chg="addSp delSp modSp new mod setBg">
        <pc:chgData name="William Langford" userId="ab6bd516f5051329" providerId="LiveId" clId="{0D49534B-54D0-4A19-8221-0DD96D6DEF0F}" dt="2024-04-15T01:47:24.591" v="1283" actId="14826"/>
        <pc:sldMkLst>
          <pc:docMk/>
          <pc:sldMk cId="1954821737" sldId="259"/>
        </pc:sldMkLst>
        <pc:spChg chg="mod ord">
          <ac:chgData name="William Langford" userId="ab6bd516f5051329" providerId="LiveId" clId="{0D49534B-54D0-4A19-8221-0DD96D6DEF0F}" dt="2024-04-15T01:41:52.598" v="1282" actId="26606"/>
          <ac:spMkLst>
            <pc:docMk/>
            <pc:sldMk cId="1954821737" sldId="259"/>
            <ac:spMk id="2" creationId="{B12E1D21-947C-AF1E-5E6D-C5839AF37B04}"/>
          </ac:spMkLst>
        </pc:spChg>
        <pc:spChg chg="del">
          <ac:chgData name="William Langford" userId="ab6bd516f5051329" providerId="LiveId" clId="{0D49534B-54D0-4A19-8221-0DD96D6DEF0F}" dt="2024-04-15T01:40:17.633" v="1281" actId="931"/>
          <ac:spMkLst>
            <pc:docMk/>
            <pc:sldMk cId="1954821737" sldId="259"/>
            <ac:spMk id="3" creationId="{00C551F5-2D9C-7020-44EF-9CB66990931D}"/>
          </ac:spMkLst>
        </pc:spChg>
        <pc:spChg chg="mod">
          <ac:chgData name="William Langford" userId="ab6bd516f5051329" providerId="LiveId" clId="{0D49534B-54D0-4A19-8221-0DD96D6DEF0F}" dt="2024-04-15T01:41:52.598" v="1282" actId="26606"/>
          <ac:spMkLst>
            <pc:docMk/>
            <pc:sldMk cId="1954821737" sldId="259"/>
            <ac:spMk id="4" creationId="{5238A303-D724-812C-F7FA-DBB1078A5397}"/>
          </ac:spMkLst>
        </pc:spChg>
        <pc:spChg chg="add">
          <ac:chgData name="William Langford" userId="ab6bd516f5051329" providerId="LiveId" clId="{0D49534B-54D0-4A19-8221-0DD96D6DEF0F}" dt="2024-04-15T01:41:52.598" v="1282" actId="26606"/>
          <ac:spMkLst>
            <pc:docMk/>
            <pc:sldMk cId="1954821737" sldId="259"/>
            <ac:spMk id="11" creationId="{560AFAAC-EA6C-45A9-9E03-C9C9F0193B4F}"/>
          </ac:spMkLst>
        </pc:spChg>
        <pc:spChg chg="add">
          <ac:chgData name="William Langford" userId="ab6bd516f5051329" providerId="LiveId" clId="{0D49534B-54D0-4A19-8221-0DD96D6DEF0F}" dt="2024-04-15T01:41:52.598" v="1282" actId="26606"/>
          <ac:spMkLst>
            <pc:docMk/>
            <pc:sldMk cId="1954821737" sldId="259"/>
            <ac:spMk id="13" creationId="{83549E37-C86B-4401-90BD-D8BF83859F14}"/>
          </ac:spMkLst>
        </pc:spChg>
        <pc:spChg chg="add">
          <ac:chgData name="William Langford" userId="ab6bd516f5051329" providerId="LiveId" clId="{0D49534B-54D0-4A19-8221-0DD96D6DEF0F}" dt="2024-04-15T01:41:52.598" v="1282" actId="26606"/>
          <ac:spMkLst>
            <pc:docMk/>
            <pc:sldMk cId="1954821737" sldId="259"/>
            <ac:spMk id="15" creationId="{8A17784E-76D8-4521-A77D-0D2EBB923004}"/>
          </ac:spMkLst>
        </pc:spChg>
        <pc:spChg chg="add">
          <ac:chgData name="William Langford" userId="ab6bd516f5051329" providerId="LiveId" clId="{0D49534B-54D0-4A19-8221-0DD96D6DEF0F}" dt="2024-04-15T01:41:52.598" v="1282" actId="26606"/>
          <ac:spMkLst>
            <pc:docMk/>
            <pc:sldMk cId="1954821737" sldId="259"/>
            <ac:spMk id="17" creationId="{C0036C6B-F09C-4EAB-AE02-8D056EE74856}"/>
          </ac:spMkLst>
        </pc:spChg>
        <pc:spChg chg="add">
          <ac:chgData name="William Langford" userId="ab6bd516f5051329" providerId="LiveId" clId="{0D49534B-54D0-4A19-8221-0DD96D6DEF0F}" dt="2024-04-15T01:41:52.598" v="1282" actId="26606"/>
          <ac:spMkLst>
            <pc:docMk/>
            <pc:sldMk cId="1954821737" sldId="259"/>
            <ac:spMk id="19" creationId="{FC8D5885-2804-4D3C-BE31-902E4D3279B0}"/>
          </ac:spMkLst>
        </pc:spChg>
        <pc:picChg chg="add mod">
          <ac:chgData name="William Langford" userId="ab6bd516f5051329" providerId="LiveId" clId="{0D49534B-54D0-4A19-8221-0DD96D6DEF0F}" dt="2024-04-15T01:47:24.591" v="1283" actId="14826"/>
          <ac:picMkLst>
            <pc:docMk/>
            <pc:sldMk cId="1954821737" sldId="259"/>
            <ac:picMk id="6" creationId="{0B7140DC-1E75-11BC-07FB-39B79080FA93}"/>
          </ac:picMkLst>
        </pc:picChg>
      </pc:sldChg>
      <pc:sldChg chg="addSp delSp modSp new mod setBg">
        <pc:chgData name="William Langford" userId="ab6bd516f5051329" providerId="LiveId" clId="{0D49534B-54D0-4A19-8221-0DD96D6DEF0F}" dt="2024-04-15T02:02:40.541" v="2015" actId="20577"/>
        <pc:sldMkLst>
          <pc:docMk/>
          <pc:sldMk cId="2587625638" sldId="260"/>
        </pc:sldMkLst>
        <pc:spChg chg="mod">
          <ac:chgData name="William Langford" userId="ab6bd516f5051329" providerId="LiveId" clId="{0D49534B-54D0-4A19-8221-0DD96D6DEF0F}" dt="2024-04-15T01:58:22.643" v="1926" actId="26606"/>
          <ac:spMkLst>
            <pc:docMk/>
            <pc:sldMk cId="2587625638" sldId="260"/>
            <ac:spMk id="2" creationId="{F7E343E9-C376-F816-06EB-FD3BF9F89836}"/>
          </ac:spMkLst>
        </pc:spChg>
        <pc:spChg chg="del">
          <ac:chgData name="William Langford" userId="ab6bd516f5051329" providerId="LiveId" clId="{0D49534B-54D0-4A19-8221-0DD96D6DEF0F}" dt="2024-04-15T01:57:48.611" v="1925" actId="931"/>
          <ac:spMkLst>
            <pc:docMk/>
            <pc:sldMk cId="2587625638" sldId="260"/>
            <ac:spMk id="3" creationId="{9F50E737-C20E-0CBC-DE78-8BB99300285C}"/>
          </ac:spMkLst>
        </pc:spChg>
        <pc:spChg chg="mod">
          <ac:chgData name="William Langford" userId="ab6bd516f5051329" providerId="LiveId" clId="{0D49534B-54D0-4A19-8221-0DD96D6DEF0F}" dt="2024-04-15T02:02:40.541" v="2015" actId="20577"/>
          <ac:spMkLst>
            <pc:docMk/>
            <pc:sldMk cId="2587625638" sldId="260"/>
            <ac:spMk id="4" creationId="{E2F2476C-29A5-9DE3-CDD3-4725E88DD1B3}"/>
          </ac:spMkLst>
        </pc:spChg>
        <pc:spChg chg="add">
          <ac:chgData name="William Langford" userId="ab6bd516f5051329" providerId="LiveId" clId="{0D49534B-54D0-4A19-8221-0DD96D6DEF0F}" dt="2024-04-15T01:58:22.643" v="1926" actId="26606"/>
          <ac:spMkLst>
            <pc:docMk/>
            <pc:sldMk cId="2587625638" sldId="260"/>
            <ac:spMk id="11" creationId="{45D37F4E-DDB4-456B-97E0-9937730A039F}"/>
          </ac:spMkLst>
        </pc:spChg>
        <pc:spChg chg="add">
          <ac:chgData name="William Langford" userId="ab6bd516f5051329" providerId="LiveId" clId="{0D49534B-54D0-4A19-8221-0DD96D6DEF0F}" dt="2024-04-15T01:58:22.643" v="1926" actId="26606"/>
          <ac:spMkLst>
            <pc:docMk/>
            <pc:sldMk cId="2587625638" sldId="260"/>
            <ac:spMk id="13" creationId="{B2DD41CD-8F47-4F56-AD12-4E2FF7696987}"/>
          </ac:spMkLst>
        </pc:spChg>
        <pc:picChg chg="add mod ord">
          <ac:chgData name="William Langford" userId="ab6bd516f5051329" providerId="LiveId" clId="{0D49534B-54D0-4A19-8221-0DD96D6DEF0F}" dt="2024-04-15T01:58:22.643" v="1926" actId="26606"/>
          <ac:picMkLst>
            <pc:docMk/>
            <pc:sldMk cId="2587625638" sldId="260"/>
            <ac:picMk id="6" creationId="{3FE90205-5FEC-C2BC-84EC-111AE60B3E00}"/>
          </ac:picMkLst>
        </pc:picChg>
      </pc:sldChg>
      <pc:sldChg chg="addSp delSp modSp new mod setBg">
        <pc:chgData name="William Langford" userId="ab6bd516f5051329" providerId="LiveId" clId="{0D49534B-54D0-4A19-8221-0DD96D6DEF0F}" dt="2024-04-15T02:14:21.024" v="2920" actId="20577"/>
        <pc:sldMkLst>
          <pc:docMk/>
          <pc:sldMk cId="1689619873" sldId="261"/>
        </pc:sldMkLst>
        <pc:spChg chg="mod">
          <ac:chgData name="William Langford" userId="ab6bd516f5051329" providerId="LiveId" clId="{0D49534B-54D0-4A19-8221-0DD96D6DEF0F}" dt="2024-04-15T02:11:16.824" v="2682" actId="26606"/>
          <ac:spMkLst>
            <pc:docMk/>
            <pc:sldMk cId="1689619873" sldId="261"/>
            <ac:spMk id="2" creationId="{6BB282F9-B7D7-23D2-403F-1F9B2C0A96A3}"/>
          </ac:spMkLst>
        </pc:spChg>
        <pc:spChg chg="del">
          <ac:chgData name="William Langford" userId="ab6bd516f5051329" providerId="LiveId" clId="{0D49534B-54D0-4A19-8221-0DD96D6DEF0F}" dt="2024-04-15T02:04:50.935" v="2017" actId="931"/>
          <ac:spMkLst>
            <pc:docMk/>
            <pc:sldMk cId="1689619873" sldId="261"/>
            <ac:spMk id="3" creationId="{72D25AC0-0481-67B4-1A11-62845B94E946}"/>
          </ac:spMkLst>
        </pc:spChg>
        <pc:spChg chg="mod">
          <ac:chgData name="William Langford" userId="ab6bd516f5051329" providerId="LiveId" clId="{0D49534B-54D0-4A19-8221-0DD96D6DEF0F}" dt="2024-04-15T02:14:21.024" v="2920" actId="20577"/>
          <ac:spMkLst>
            <pc:docMk/>
            <pc:sldMk cId="1689619873" sldId="261"/>
            <ac:spMk id="4" creationId="{CD69F8A6-10D7-98D7-46DB-31A3DBC977CF}"/>
          </ac:spMkLst>
        </pc:spChg>
        <pc:spChg chg="add">
          <ac:chgData name="William Langford" userId="ab6bd516f5051329" providerId="LiveId" clId="{0D49534B-54D0-4A19-8221-0DD96D6DEF0F}" dt="2024-04-15T02:11:16.824" v="2682" actId="26606"/>
          <ac:spMkLst>
            <pc:docMk/>
            <pc:sldMk cId="1689619873" sldId="261"/>
            <ac:spMk id="11" creationId="{7FF47CB7-972F-479F-A36D-9E72D26EC8DA}"/>
          </ac:spMkLst>
        </pc:spChg>
        <pc:spChg chg="add">
          <ac:chgData name="William Langford" userId="ab6bd516f5051329" providerId="LiveId" clId="{0D49534B-54D0-4A19-8221-0DD96D6DEF0F}" dt="2024-04-15T02:11:16.824" v="2682" actId="26606"/>
          <ac:spMkLst>
            <pc:docMk/>
            <pc:sldMk cId="1689619873" sldId="261"/>
            <ac:spMk id="13" creationId="{0D153B68-5844-490D-8E67-F616D6D721CA}"/>
          </ac:spMkLst>
        </pc:spChg>
        <pc:spChg chg="add">
          <ac:chgData name="William Langford" userId="ab6bd516f5051329" providerId="LiveId" clId="{0D49534B-54D0-4A19-8221-0DD96D6DEF0F}" dt="2024-04-15T02:11:16.824" v="2682" actId="26606"/>
          <ac:spMkLst>
            <pc:docMk/>
            <pc:sldMk cId="1689619873" sldId="261"/>
            <ac:spMk id="15" creationId="{9A0D773F-7A7D-4DBB-9DEA-86BB8B8F4BC8}"/>
          </ac:spMkLst>
        </pc:spChg>
        <pc:picChg chg="add mod ord">
          <ac:chgData name="William Langford" userId="ab6bd516f5051329" providerId="LiveId" clId="{0D49534B-54D0-4A19-8221-0DD96D6DEF0F}" dt="2024-04-15T02:11:16.824" v="2682" actId="26606"/>
          <ac:picMkLst>
            <pc:docMk/>
            <pc:sldMk cId="1689619873" sldId="261"/>
            <ac:picMk id="6" creationId="{BC43D11C-8923-390A-09BD-17E4A90B2A5E}"/>
          </ac:picMkLst>
        </pc:picChg>
      </pc:sldChg>
      <pc:sldChg chg="addSp delSp modSp new mod setBg">
        <pc:chgData name="William Langford" userId="ab6bd516f5051329" providerId="LiveId" clId="{0D49534B-54D0-4A19-8221-0DD96D6DEF0F}" dt="2024-04-17T02:56:51.290" v="3903" actId="255"/>
        <pc:sldMkLst>
          <pc:docMk/>
          <pc:sldMk cId="3528219341" sldId="262"/>
        </pc:sldMkLst>
        <pc:spChg chg="mod">
          <ac:chgData name="William Langford" userId="ab6bd516f5051329" providerId="LiveId" clId="{0D49534B-54D0-4A19-8221-0DD96D6DEF0F}" dt="2024-04-17T02:56:28.466" v="3900" actId="26606"/>
          <ac:spMkLst>
            <pc:docMk/>
            <pc:sldMk cId="3528219341" sldId="262"/>
            <ac:spMk id="2" creationId="{34CDF6BF-F490-42B3-5FC1-8FA590D101AF}"/>
          </ac:spMkLst>
        </pc:spChg>
        <pc:spChg chg="del mod">
          <ac:chgData name="William Langford" userId="ab6bd516f5051329" providerId="LiveId" clId="{0D49534B-54D0-4A19-8221-0DD96D6DEF0F}" dt="2024-04-17T02:52:58.618" v="3895" actId="931"/>
          <ac:spMkLst>
            <pc:docMk/>
            <pc:sldMk cId="3528219341" sldId="262"/>
            <ac:spMk id="3" creationId="{AB97D2B2-2B97-D4C5-C4DF-4325EF631331}"/>
          </ac:spMkLst>
        </pc:spChg>
        <pc:spChg chg="mod">
          <ac:chgData name="William Langford" userId="ab6bd516f5051329" providerId="LiveId" clId="{0D49534B-54D0-4A19-8221-0DD96D6DEF0F}" dt="2024-04-17T02:56:51.290" v="3903" actId="255"/>
          <ac:spMkLst>
            <pc:docMk/>
            <pc:sldMk cId="3528219341" sldId="262"/>
            <ac:spMk id="4" creationId="{BE85DE84-D560-5191-689F-33A819C939F1}"/>
          </ac:spMkLst>
        </pc:spChg>
        <pc:spChg chg="add del mod">
          <ac:chgData name="William Langford" userId="ab6bd516f5051329" providerId="LiveId" clId="{0D49534B-54D0-4A19-8221-0DD96D6DEF0F}" dt="2024-04-17T02:56:05.044" v="3897" actId="931"/>
          <ac:spMkLst>
            <pc:docMk/>
            <pc:sldMk cId="3528219341" sldId="262"/>
            <ac:spMk id="8" creationId="{00D1A878-E10E-6801-5F5A-4668C20CFE3C}"/>
          </ac:spMkLst>
        </pc:spChg>
        <pc:spChg chg="add">
          <ac:chgData name="William Langford" userId="ab6bd516f5051329" providerId="LiveId" clId="{0D49534B-54D0-4A19-8221-0DD96D6DEF0F}" dt="2024-04-17T02:56:28.466" v="3900" actId="26606"/>
          <ac:spMkLst>
            <pc:docMk/>
            <pc:sldMk cId="3528219341" sldId="262"/>
            <ac:spMk id="15" creationId="{560AFAAC-EA6C-45A9-9E03-C9C9F0193B4F}"/>
          </ac:spMkLst>
        </pc:spChg>
        <pc:spChg chg="add">
          <ac:chgData name="William Langford" userId="ab6bd516f5051329" providerId="LiveId" clId="{0D49534B-54D0-4A19-8221-0DD96D6DEF0F}" dt="2024-04-17T02:56:28.466" v="3900" actId="26606"/>
          <ac:spMkLst>
            <pc:docMk/>
            <pc:sldMk cId="3528219341" sldId="262"/>
            <ac:spMk id="17" creationId="{83549E37-C86B-4401-90BD-D8BF83859F14}"/>
          </ac:spMkLst>
        </pc:spChg>
        <pc:spChg chg="add">
          <ac:chgData name="William Langford" userId="ab6bd516f5051329" providerId="LiveId" clId="{0D49534B-54D0-4A19-8221-0DD96D6DEF0F}" dt="2024-04-17T02:56:28.466" v="3900" actId="26606"/>
          <ac:spMkLst>
            <pc:docMk/>
            <pc:sldMk cId="3528219341" sldId="262"/>
            <ac:spMk id="19" creationId="{8A17784E-76D8-4521-A77D-0D2EBB923004}"/>
          </ac:spMkLst>
        </pc:spChg>
        <pc:spChg chg="add">
          <ac:chgData name="William Langford" userId="ab6bd516f5051329" providerId="LiveId" clId="{0D49534B-54D0-4A19-8221-0DD96D6DEF0F}" dt="2024-04-17T02:56:28.466" v="3900" actId="26606"/>
          <ac:spMkLst>
            <pc:docMk/>
            <pc:sldMk cId="3528219341" sldId="262"/>
            <ac:spMk id="21" creationId="{C0036C6B-F09C-4EAB-AE02-8D056EE74856}"/>
          </ac:spMkLst>
        </pc:spChg>
        <pc:spChg chg="add">
          <ac:chgData name="William Langford" userId="ab6bd516f5051329" providerId="LiveId" clId="{0D49534B-54D0-4A19-8221-0DD96D6DEF0F}" dt="2024-04-17T02:56:28.466" v="3900" actId="26606"/>
          <ac:spMkLst>
            <pc:docMk/>
            <pc:sldMk cId="3528219341" sldId="262"/>
            <ac:spMk id="23" creationId="{FC8D5885-2804-4D3C-BE31-902E4D3279B0}"/>
          </ac:spMkLst>
        </pc:spChg>
        <pc:picChg chg="add del mod">
          <ac:chgData name="William Langford" userId="ab6bd516f5051329" providerId="LiveId" clId="{0D49534B-54D0-4A19-8221-0DD96D6DEF0F}" dt="2024-04-17T02:53:21.079" v="3896" actId="21"/>
          <ac:picMkLst>
            <pc:docMk/>
            <pc:sldMk cId="3528219341" sldId="262"/>
            <ac:picMk id="6" creationId="{E75990B2-D189-D473-1768-041C49084269}"/>
          </ac:picMkLst>
        </pc:picChg>
        <pc:picChg chg="add mod ord">
          <ac:chgData name="William Langford" userId="ab6bd516f5051329" providerId="LiveId" clId="{0D49534B-54D0-4A19-8221-0DD96D6DEF0F}" dt="2024-04-17T02:56:28.466" v="3900" actId="26606"/>
          <ac:picMkLst>
            <pc:docMk/>
            <pc:sldMk cId="3528219341" sldId="262"/>
            <ac:picMk id="10" creationId="{9C984DF9-AE1C-016F-68A7-A3B211963DD2}"/>
          </ac:picMkLst>
        </pc:picChg>
      </pc:sldChg>
      <pc:sldChg chg="addSp delSp modSp new mod">
        <pc:chgData name="William Langford" userId="ab6bd516f5051329" providerId="LiveId" clId="{0D49534B-54D0-4A19-8221-0DD96D6DEF0F}" dt="2024-04-25T01:34:19.722" v="4617" actId="122"/>
        <pc:sldMkLst>
          <pc:docMk/>
          <pc:sldMk cId="2556177964" sldId="263"/>
        </pc:sldMkLst>
        <pc:spChg chg="mod">
          <ac:chgData name="William Langford" userId="ab6bd516f5051329" providerId="LiveId" clId="{0D49534B-54D0-4A19-8221-0DD96D6DEF0F}" dt="2024-04-25T01:26:45.472" v="4430" actId="207"/>
          <ac:spMkLst>
            <pc:docMk/>
            <pc:sldMk cId="2556177964" sldId="263"/>
            <ac:spMk id="2" creationId="{4AC8B551-776B-B8E5-62AB-FDCC02EE8332}"/>
          </ac:spMkLst>
        </pc:spChg>
        <pc:spChg chg="del">
          <ac:chgData name="William Langford" userId="ab6bd516f5051329" providerId="LiveId" clId="{0D49534B-54D0-4A19-8221-0DD96D6DEF0F}" dt="2024-04-25T01:30:10.151" v="4563" actId="931"/>
          <ac:spMkLst>
            <pc:docMk/>
            <pc:sldMk cId="2556177964" sldId="263"/>
            <ac:spMk id="3" creationId="{EF342331-19F9-8765-9021-9D6C362372A7}"/>
          </ac:spMkLst>
        </pc:spChg>
        <pc:spChg chg="mod">
          <ac:chgData name="William Langford" userId="ab6bd516f5051329" providerId="LiveId" clId="{0D49534B-54D0-4A19-8221-0DD96D6DEF0F}" dt="2024-04-25T01:28:47.319" v="4562" actId="14100"/>
          <ac:spMkLst>
            <pc:docMk/>
            <pc:sldMk cId="2556177964" sldId="263"/>
            <ac:spMk id="4" creationId="{F47EE4BF-7D0C-6890-5CA0-40F46B53AB34}"/>
          </ac:spMkLst>
        </pc:spChg>
        <pc:spChg chg="add mod">
          <ac:chgData name="William Langford" userId="ab6bd516f5051329" providerId="LiveId" clId="{0D49534B-54D0-4A19-8221-0DD96D6DEF0F}" dt="2024-04-25T01:34:19.722" v="4617" actId="122"/>
          <ac:spMkLst>
            <pc:docMk/>
            <pc:sldMk cId="2556177964" sldId="263"/>
            <ac:spMk id="7" creationId="{1EABC5C5-223C-72E4-9A99-D04D38857C9B}"/>
          </ac:spMkLst>
        </pc:spChg>
        <pc:picChg chg="add mod">
          <ac:chgData name="William Langford" userId="ab6bd516f5051329" providerId="LiveId" clId="{0D49534B-54D0-4A19-8221-0DD96D6DEF0F}" dt="2024-04-25T01:30:17.253" v="4565" actId="962"/>
          <ac:picMkLst>
            <pc:docMk/>
            <pc:sldMk cId="2556177964" sldId="263"/>
            <ac:picMk id="6" creationId="{D7C6D6AE-B1FB-6BBF-03BE-EE5D0D3901E9}"/>
          </ac:picMkLst>
        </pc:picChg>
      </pc:sldChg>
      <pc:sldChg chg="addSp delSp modSp new mod">
        <pc:chgData name="William Langford" userId="ab6bd516f5051329" providerId="LiveId" clId="{0D49534B-54D0-4A19-8221-0DD96D6DEF0F}" dt="2024-04-25T01:50:20.915" v="4688" actId="732"/>
        <pc:sldMkLst>
          <pc:docMk/>
          <pc:sldMk cId="1382788070" sldId="264"/>
        </pc:sldMkLst>
        <pc:spChg chg="mod">
          <ac:chgData name="William Langford" userId="ab6bd516f5051329" providerId="LiveId" clId="{0D49534B-54D0-4A19-8221-0DD96D6DEF0F}" dt="2024-04-25T01:45:07.844" v="4670" actId="20577"/>
          <ac:spMkLst>
            <pc:docMk/>
            <pc:sldMk cId="1382788070" sldId="264"/>
            <ac:spMk id="2" creationId="{BB7E6BA4-0C6F-4899-DB9E-7B75390305A2}"/>
          </ac:spMkLst>
        </pc:spChg>
        <pc:spChg chg="del">
          <ac:chgData name="William Langford" userId="ab6bd516f5051329" providerId="LiveId" clId="{0D49534B-54D0-4A19-8221-0DD96D6DEF0F}" dt="2024-04-25T01:35:11.893" v="4619" actId="931"/>
          <ac:spMkLst>
            <pc:docMk/>
            <pc:sldMk cId="1382788070" sldId="264"/>
            <ac:spMk id="3" creationId="{908B34DE-7482-95CC-5019-2D22B7B77043}"/>
          </ac:spMkLst>
        </pc:spChg>
        <pc:spChg chg="del">
          <ac:chgData name="William Langford" userId="ab6bd516f5051329" providerId="LiveId" clId="{0D49534B-54D0-4A19-8221-0DD96D6DEF0F}" dt="2024-04-25T01:35:25.640" v="4622" actId="931"/>
          <ac:spMkLst>
            <pc:docMk/>
            <pc:sldMk cId="1382788070" sldId="264"/>
            <ac:spMk id="4" creationId="{13BBC8B7-871B-679E-DFA5-93A8FDFDABE0}"/>
          </ac:spMkLst>
        </pc:spChg>
        <pc:picChg chg="add mod">
          <ac:chgData name="William Langford" userId="ab6bd516f5051329" providerId="LiveId" clId="{0D49534B-54D0-4A19-8221-0DD96D6DEF0F}" dt="2024-04-25T01:35:16.220" v="4621" actId="962"/>
          <ac:picMkLst>
            <pc:docMk/>
            <pc:sldMk cId="1382788070" sldId="264"/>
            <ac:picMk id="6" creationId="{3D40314A-BD2D-2AD1-E86E-4C573CD6E61D}"/>
          </ac:picMkLst>
        </pc:picChg>
        <pc:picChg chg="add mod modCrop">
          <ac:chgData name="William Langford" userId="ab6bd516f5051329" providerId="LiveId" clId="{0D49534B-54D0-4A19-8221-0DD96D6DEF0F}" dt="2024-04-25T01:48:52.290" v="4676" actId="1076"/>
          <ac:picMkLst>
            <pc:docMk/>
            <pc:sldMk cId="1382788070" sldId="264"/>
            <ac:picMk id="8" creationId="{BB965490-DCD8-9135-D9CD-DDE19D3A120E}"/>
          </ac:picMkLst>
        </pc:picChg>
        <pc:picChg chg="add mod modCrop">
          <ac:chgData name="William Langford" userId="ab6bd516f5051329" providerId="LiveId" clId="{0D49534B-54D0-4A19-8221-0DD96D6DEF0F}" dt="2024-04-25T01:50:20.915" v="4688" actId="732"/>
          <ac:picMkLst>
            <pc:docMk/>
            <pc:sldMk cId="1382788070" sldId="264"/>
            <ac:picMk id="10" creationId="{E229FFAD-8273-30DF-E502-29B26DFA4263}"/>
          </ac:picMkLst>
        </pc:picChg>
      </pc:sldChg>
      <pc:sldChg chg="addSp delSp modSp new mod">
        <pc:chgData name="William Langford" userId="ab6bd516f5051329" providerId="LiveId" clId="{0D49534B-54D0-4A19-8221-0DD96D6DEF0F}" dt="2024-04-25T02:27:12.347" v="4869" actId="1076"/>
        <pc:sldMkLst>
          <pc:docMk/>
          <pc:sldMk cId="3930138306" sldId="265"/>
        </pc:sldMkLst>
        <pc:spChg chg="mod">
          <ac:chgData name="William Langford" userId="ab6bd516f5051329" providerId="LiveId" clId="{0D49534B-54D0-4A19-8221-0DD96D6DEF0F}" dt="2024-04-25T02:24:59.281" v="4823" actId="20577"/>
          <ac:spMkLst>
            <pc:docMk/>
            <pc:sldMk cId="3930138306" sldId="265"/>
            <ac:spMk id="2" creationId="{2EC8F1F5-E6DA-7103-D495-47593D23E629}"/>
          </ac:spMkLst>
        </pc:spChg>
        <pc:spChg chg="mod">
          <ac:chgData name="William Langford" userId="ab6bd516f5051329" providerId="LiveId" clId="{0D49534B-54D0-4A19-8221-0DD96D6DEF0F}" dt="2024-04-25T02:26:34.416" v="4866" actId="27636"/>
          <ac:spMkLst>
            <pc:docMk/>
            <pc:sldMk cId="3930138306" sldId="265"/>
            <ac:spMk id="3" creationId="{410E2A7F-65CC-F9C0-AC33-3ED795C0C463}"/>
          </ac:spMkLst>
        </pc:spChg>
        <pc:spChg chg="del">
          <ac:chgData name="William Langford" userId="ab6bd516f5051329" providerId="LiveId" clId="{0D49534B-54D0-4A19-8221-0DD96D6DEF0F}" dt="2024-04-25T01:51:52.447" v="4690" actId="931"/>
          <ac:spMkLst>
            <pc:docMk/>
            <pc:sldMk cId="3930138306" sldId="265"/>
            <ac:spMk id="4" creationId="{D05688C9-2147-DAAE-F047-90C516894BEC}"/>
          </ac:spMkLst>
        </pc:spChg>
        <pc:spChg chg="mod">
          <ac:chgData name="William Langford" userId="ab6bd516f5051329" providerId="LiveId" clId="{0D49534B-54D0-4A19-8221-0DD96D6DEF0F}" dt="2024-04-25T02:26:34.416" v="4867" actId="27636"/>
          <ac:spMkLst>
            <pc:docMk/>
            <pc:sldMk cId="3930138306" sldId="265"/>
            <ac:spMk id="5" creationId="{516001A6-91E1-890F-64CA-82CB0F91FB46}"/>
          </ac:spMkLst>
        </pc:spChg>
        <pc:spChg chg="del">
          <ac:chgData name="William Langford" userId="ab6bd516f5051329" providerId="LiveId" clId="{0D49534B-54D0-4A19-8221-0DD96D6DEF0F}" dt="2024-04-25T02:17:18.746" v="4716" actId="931"/>
          <ac:spMkLst>
            <pc:docMk/>
            <pc:sldMk cId="3930138306" sldId="265"/>
            <ac:spMk id="6" creationId="{4A7D80CB-7314-A6B2-0416-8D8177C36E62}"/>
          </ac:spMkLst>
        </pc:spChg>
        <pc:spChg chg="add mod">
          <ac:chgData name="William Langford" userId="ab6bd516f5051329" providerId="LiveId" clId="{0D49534B-54D0-4A19-8221-0DD96D6DEF0F}" dt="2024-04-25T02:26:53.759" v="4868" actId="255"/>
          <ac:spMkLst>
            <pc:docMk/>
            <pc:sldMk cId="3930138306" sldId="265"/>
            <ac:spMk id="15" creationId="{C419C5C4-3E26-B95C-C11C-E9A8696D3464}"/>
          </ac:spMkLst>
        </pc:spChg>
        <pc:picChg chg="add mod modCrop">
          <ac:chgData name="William Langford" userId="ab6bd516f5051329" providerId="LiveId" clId="{0D49534B-54D0-4A19-8221-0DD96D6DEF0F}" dt="2024-04-25T02:20:51.634" v="4733" actId="1076"/>
          <ac:picMkLst>
            <pc:docMk/>
            <pc:sldMk cId="3930138306" sldId="265"/>
            <ac:picMk id="8" creationId="{47F4657A-A04E-07DD-2F9D-82AA26CF08C5}"/>
          </ac:picMkLst>
        </pc:picChg>
        <pc:picChg chg="add mod modCrop">
          <ac:chgData name="William Langford" userId="ab6bd516f5051329" providerId="LiveId" clId="{0D49534B-54D0-4A19-8221-0DD96D6DEF0F}" dt="2024-04-25T02:20:53.987" v="4734" actId="1076"/>
          <ac:picMkLst>
            <pc:docMk/>
            <pc:sldMk cId="3930138306" sldId="265"/>
            <ac:picMk id="10" creationId="{B1900E88-24EF-58A8-1D7A-D86BDE49CF4C}"/>
          </ac:picMkLst>
        </pc:picChg>
        <pc:picChg chg="add mod modCrop">
          <ac:chgData name="William Langford" userId="ab6bd516f5051329" providerId="LiveId" clId="{0D49534B-54D0-4A19-8221-0DD96D6DEF0F}" dt="2024-04-25T02:27:12.347" v="4869" actId="1076"/>
          <ac:picMkLst>
            <pc:docMk/>
            <pc:sldMk cId="3930138306" sldId="265"/>
            <ac:picMk id="12" creationId="{9C4FD2F4-B725-01A4-E2C5-369F48554986}"/>
          </ac:picMkLst>
        </pc:picChg>
        <pc:picChg chg="add mod ord modCrop">
          <ac:chgData name="William Langford" userId="ab6bd516f5051329" providerId="LiveId" clId="{0D49534B-54D0-4A19-8221-0DD96D6DEF0F}" dt="2024-04-25T02:22:14.893" v="4743" actId="167"/>
          <ac:picMkLst>
            <pc:docMk/>
            <pc:sldMk cId="3930138306" sldId="265"/>
            <ac:picMk id="14" creationId="{90F2D327-6B9A-BCB9-2DA5-BC99A8A02519}"/>
          </ac:picMkLst>
        </pc:picChg>
      </pc:sldChg>
      <pc:sldChg chg="addSp delSp modSp new mod">
        <pc:chgData name="William Langford" userId="ab6bd516f5051329" providerId="LiveId" clId="{0D49534B-54D0-4A19-8221-0DD96D6DEF0F}" dt="2024-04-25T02:39:33.985" v="5040" actId="14100"/>
        <pc:sldMkLst>
          <pc:docMk/>
          <pc:sldMk cId="1996538279" sldId="266"/>
        </pc:sldMkLst>
        <pc:spChg chg="mod">
          <ac:chgData name="William Langford" userId="ab6bd516f5051329" providerId="LiveId" clId="{0D49534B-54D0-4A19-8221-0DD96D6DEF0F}" dt="2024-04-25T02:39:33.985" v="5040" actId="14100"/>
          <ac:spMkLst>
            <pc:docMk/>
            <pc:sldMk cId="1996538279" sldId="266"/>
            <ac:spMk id="2" creationId="{EDAE2E11-579B-44A5-4712-6CD9F1B48E8D}"/>
          </ac:spMkLst>
        </pc:spChg>
        <pc:spChg chg="mod">
          <ac:chgData name="William Langford" userId="ab6bd516f5051329" providerId="LiveId" clId="{0D49534B-54D0-4A19-8221-0DD96D6DEF0F}" dt="2024-04-25T02:30:18.044" v="4918" actId="14100"/>
          <ac:spMkLst>
            <pc:docMk/>
            <pc:sldMk cId="1996538279" sldId="266"/>
            <ac:spMk id="3" creationId="{5D9D5457-CCBE-D8A6-FB69-298F0B4FB639}"/>
          </ac:spMkLst>
        </pc:spChg>
        <pc:spChg chg="del">
          <ac:chgData name="William Langford" userId="ab6bd516f5051329" providerId="LiveId" clId="{0D49534B-54D0-4A19-8221-0DD96D6DEF0F}" dt="2024-04-25T02:27:39.524" v="4871" actId="931"/>
          <ac:spMkLst>
            <pc:docMk/>
            <pc:sldMk cId="1996538279" sldId="266"/>
            <ac:spMk id="4" creationId="{89DD8973-B449-1FAA-C126-ADBC7668CD1B}"/>
          </ac:spMkLst>
        </pc:spChg>
        <pc:spChg chg="mod">
          <ac:chgData name="William Langford" userId="ab6bd516f5051329" providerId="LiveId" clId="{0D49534B-54D0-4A19-8221-0DD96D6DEF0F}" dt="2024-04-25T02:39:08.264" v="5014" actId="1076"/>
          <ac:spMkLst>
            <pc:docMk/>
            <pc:sldMk cId="1996538279" sldId="266"/>
            <ac:spMk id="5" creationId="{C02E5DEE-E888-7B38-A418-87094412E9B5}"/>
          </ac:spMkLst>
        </pc:spChg>
        <pc:spChg chg="del">
          <ac:chgData name="William Langford" userId="ab6bd516f5051329" providerId="LiveId" clId="{0D49534B-54D0-4A19-8221-0DD96D6DEF0F}" dt="2024-04-25T02:29:04.254" v="4909" actId="931"/>
          <ac:spMkLst>
            <pc:docMk/>
            <pc:sldMk cId="1996538279" sldId="266"/>
            <ac:spMk id="6" creationId="{60AF36C7-4C2A-7526-10C9-4A4973B23FA3}"/>
          </ac:spMkLst>
        </pc:spChg>
        <pc:spChg chg="add mod">
          <ac:chgData name="William Langford" userId="ab6bd516f5051329" providerId="LiveId" clId="{0D49534B-54D0-4A19-8221-0DD96D6DEF0F}" dt="2024-04-25T02:38:58.549" v="5013" actId="108"/>
          <ac:spMkLst>
            <pc:docMk/>
            <pc:sldMk cId="1996538279" sldId="266"/>
            <ac:spMk id="17" creationId="{A30EBFF8-4497-B263-870E-12D09B530376}"/>
          </ac:spMkLst>
        </pc:spChg>
        <pc:picChg chg="add mod modCrop">
          <ac:chgData name="William Langford" userId="ab6bd516f5051329" providerId="LiveId" clId="{0D49534B-54D0-4A19-8221-0DD96D6DEF0F}" dt="2024-04-25T02:28:05.412" v="4877" actId="1076"/>
          <ac:picMkLst>
            <pc:docMk/>
            <pc:sldMk cId="1996538279" sldId="266"/>
            <ac:picMk id="8" creationId="{6D47D5CD-50AF-901B-4478-003F38F8DD1D}"/>
          </ac:picMkLst>
        </pc:picChg>
        <pc:picChg chg="add mod modCrop">
          <ac:chgData name="William Langford" userId="ab6bd516f5051329" providerId="LiveId" clId="{0D49534B-54D0-4A19-8221-0DD96D6DEF0F}" dt="2024-04-25T02:37:37.609" v="4985" actId="1076"/>
          <ac:picMkLst>
            <pc:docMk/>
            <pc:sldMk cId="1996538279" sldId="266"/>
            <ac:picMk id="10" creationId="{B221CADC-7917-7712-6317-3CE8A0F45CBE}"/>
          </ac:picMkLst>
        </pc:picChg>
        <pc:picChg chg="add mod">
          <ac:chgData name="William Langford" userId="ab6bd516f5051329" providerId="LiveId" clId="{0D49534B-54D0-4A19-8221-0DD96D6DEF0F}" dt="2024-04-25T02:29:29.037" v="4916" actId="931"/>
          <ac:picMkLst>
            <pc:docMk/>
            <pc:sldMk cId="1996538279" sldId="266"/>
            <ac:picMk id="12" creationId="{4EBD86DB-E5D3-8ABD-4476-E029E9E6F2C5}"/>
          </ac:picMkLst>
        </pc:picChg>
        <pc:picChg chg="add del mod modCrop">
          <ac:chgData name="William Langford" userId="ab6bd516f5051329" providerId="LiveId" clId="{0D49534B-54D0-4A19-8221-0DD96D6DEF0F}" dt="2024-04-25T02:35:21.344" v="4962" actId="21"/>
          <ac:picMkLst>
            <pc:docMk/>
            <pc:sldMk cId="1996538279" sldId="266"/>
            <ac:picMk id="14" creationId="{5B532B8F-02B2-F697-E182-CD71309B0C1B}"/>
          </ac:picMkLst>
        </pc:picChg>
        <pc:picChg chg="add mod modCrop">
          <ac:chgData name="William Langford" userId="ab6bd516f5051329" providerId="LiveId" clId="{0D49534B-54D0-4A19-8221-0DD96D6DEF0F}" dt="2024-04-25T02:37:55.472" v="4987" actId="732"/>
          <ac:picMkLst>
            <pc:docMk/>
            <pc:sldMk cId="1996538279" sldId="266"/>
            <ac:picMk id="16" creationId="{FC21C2AE-F3AD-B40B-57E4-5D3270A7C9F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6488DE-C68A-4362-898C-77B92A15AB61}" type="datetimeFigureOut">
              <a:rPr lang="en-US" smtClean="0"/>
              <a:t>4/28/2024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860B81-91AE-4F99-B28A-E3D0B2646896}" type="slidenum">
              <a:rPr lang="en-US" smtClean="0"/>
              <a:t>‹#›</a:t>
            </a:fld>
            <a:endParaRPr lang="en-US"/>
          </a:p>
        </p:txBody>
      </p:sp>
    </p:spTree>
    <p:extLst>
      <p:ext uri="{BB962C8B-B14F-4D97-AF65-F5344CB8AC3E}">
        <p14:creationId xmlns:p14="http://schemas.microsoft.com/office/powerpoint/2010/main" val="3179639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860B81-91AE-4F99-B28A-E3D0B2646896}" type="slidenum">
              <a:rPr lang="en-US" smtClean="0"/>
              <a:t>12</a:t>
            </a:fld>
            <a:endParaRPr lang="en-US"/>
          </a:p>
        </p:txBody>
      </p:sp>
    </p:spTree>
    <p:extLst>
      <p:ext uri="{BB962C8B-B14F-4D97-AF65-F5344CB8AC3E}">
        <p14:creationId xmlns:p14="http://schemas.microsoft.com/office/powerpoint/2010/main" val="16589615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CDBCB4B-1C82-7A56-6D45-0897FD2234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A4E246C1-BE04-F92B-978E-8BAC06BBB6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9A8C4A9F-0132-CF72-5A8B-433FEFF222CF}"/>
              </a:ext>
            </a:extLst>
          </p:cNvPr>
          <p:cNvSpPr>
            <a:spLocks noGrp="1"/>
          </p:cNvSpPr>
          <p:nvPr>
            <p:ph type="dt" sz="half" idx="10"/>
          </p:nvPr>
        </p:nvSpPr>
        <p:spPr/>
        <p:txBody>
          <a:bodyPr/>
          <a:lstStyle/>
          <a:p>
            <a:fld id="{383E3051-D958-4E5E-8E7B-9E10F22AEEE2}" type="datetimeFigureOut">
              <a:rPr lang="en-US" smtClean="0"/>
              <a:t>4/28/2024</a:t>
            </a:fld>
            <a:endParaRPr lang="en-US"/>
          </a:p>
        </p:txBody>
      </p:sp>
      <p:sp>
        <p:nvSpPr>
          <p:cNvPr id="5" name="Footer Placeholder 4">
            <a:extLst>
              <a:ext uri="{FF2B5EF4-FFF2-40B4-BE49-F238E27FC236}">
                <a16:creationId xmlns="" xmlns:a16="http://schemas.microsoft.com/office/drawing/2014/main" id="{64E54677-44B0-BE8F-042A-82A3CF08F1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0817259-2870-FDB1-8E44-6601EEECB1A8}"/>
              </a:ext>
            </a:extLst>
          </p:cNvPr>
          <p:cNvSpPr>
            <a:spLocks noGrp="1"/>
          </p:cNvSpPr>
          <p:nvPr>
            <p:ph type="sldNum" sz="quarter" idx="12"/>
          </p:nvPr>
        </p:nvSpPr>
        <p:spPr/>
        <p:txBody>
          <a:bodyPr/>
          <a:lstStyle/>
          <a:p>
            <a:fld id="{0CF9682E-EF57-43E4-9315-D048E19CDEEC}" type="slidenum">
              <a:rPr lang="en-US" smtClean="0"/>
              <a:t>‹#›</a:t>
            </a:fld>
            <a:endParaRPr lang="en-US"/>
          </a:p>
        </p:txBody>
      </p:sp>
    </p:spTree>
    <p:extLst>
      <p:ext uri="{BB962C8B-B14F-4D97-AF65-F5344CB8AC3E}">
        <p14:creationId xmlns:p14="http://schemas.microsoft.com/office/powerpoint/2010/main" val="2154729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86C1F72-56B3-E459-AB89-9B2C0A0DF6A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1AEE1D1A-BD5E-2DB5-AE48-239E800694C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642EA15-D9D3-BEC0-EAC7-66E29F7D1E58}"/>
              </a:ext>
            </a:extLst>
          </p:cNvPr>
          <p:cNvSpPr>
            <a:spLocks noGrp="1"/>
          </p:cNvSpPr>
          <p:nvPr>
            <p:ph type="dt" sz="half" idx="10"/>
          </p:nvPr>
        </p:nvSpPr>
        <p:spPr/>
        <p:txBody>
          <a:bodyPr/>
          <a:lstStyle/>
          <a:p>
            <a:fld id="{383E3051-D958-4E5E-8E7B-9E10F22AEEE2}" type="datetimeFigureOut">
              <a:rPr lang="en-US" smtClean="0"/>
              <a:t>4/28/2024</a:t>
            </a:fld>
            <a:endParaRPr lang="en-US"/>
          </a:p>
        </p:txBody>
      </p:sp>
      <p:sp>
        <p:nvSpPr>
          <p:cNvPr id="5" name="Footer Placeholder 4">
            <a:extLst>
              <a:ext uri="{FF2B5EF4-FFF2-40B4-BE49-F238E27FC236}">
                <a16:creationId xmlns="" xmlns:a16="http://schemas.microsoft.com/office/drawing/2014/main" id="{09E94B3C-7D83-1A4E-C036-B7DA80BA33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6DD4550-25E3-890B-D785-31D017D06962}"/>
              </a:ext>
            </a:extLst>
          </p:cNvPr>
          <p:cNvSpPr>
            <a:spLocks noGrp="1"/>
          </p:cNvSpPr>
          <p:nvPr>
            <p:ph type="sldNum" sz="quarter" idx="12"/>
          </p:nvPr>
        </p:nvSpPr>
        <p:spPr/>
        <p:txBody>
          <a:bodyPr/>
          <a:lstStyle/>
          <a:p>
            <a:fld id="{0CF9682E-EF57-43E4-9315-D048E19CDEEC}" type="slidenum">
              <a:rPr lang="en-US" smtClean="0"/>
              <a:t>‹#›</a:t>
            </a:fld>
            <a:endParaRPr lang="en-US"/>
          </a:p>
        </p:txBody>
      </p:sp>
    </p:spTree>
    <p:extLst>
      <p:ext uri="{BB962C8B-B14F-4D97-AF65-F5344CB8AC3E}">
        <p14:creationId xmlns:p14="http://schemas.microsoft.com/office/powerpoint/2010/main" val="14766661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EC49D5AB-2E8D-F96D-4405-907D17A1B20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DEAABE6A-01B3-3254-CC98-8DCC5BCAB58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1D15675-DDE1-7111-9A98-95A159E9CC45}"/>
              </a:ext>
            </a:extLst>
          </p:cNvPr>
          <p:cNvSpPr>
            <a:spLocks noGrp="1"/>
          </p:cNvSpPr>
          <p:nvPr>
            <p:ph type="dt" sz="half" idx="10"/>
          </p:nvPr>
        </p:nvSpPr>
        <p:spPr/>
        <p:txBody>
          <a:bodyPr/>
          <a:lstStyle/>
          <a:p>
            <a:fld id="{383E3051-D958-4E5E-8E7B-9E10F22AEEE2}" type="datetimeFigureOut">
              <a:rPr lang="en-US" smtClean="0"/>
              <a:t>4/28/2024</a:t>
            </a:fld>
            <a:endParaRPr lang="en-US"/>
          </a:p>
        </p:txBody>
      </p:sp>
      <p:sp>
        <p:nvSpPr>
          <p:cNvPr id="5" name="Footer Placeholder 4">
            <a:extLst>
              <a:ext uri="{FF2B5EF4-FFF2-40B4-BE49-F238E27FC236}">
                <a16:creationId xmlns="" xmlns:a16="http://schemas.microsoft.com/office/drawing/2014/main" id="{CFB805F8-0D33-AAD1-0702-5A740102ED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85118494-E5D5-87C6-FB8A-545110E75C34}"/>
              </a:ext>
            </a:extLst>
          </p:cNvPr>
          <p:cNvSpPr>
            <a:spLocks noGrp="1"/>
          </p:cNvSpPr>
          <p:nvPr>
            <p:ph type="sldNum" sz="quarter" idx="12"/>
          </p:nvPr>
        </p:nvSpPr>
        <p:spPr/>
        <p:txBody>
          <a:bodyPr/>
          <a:lstStyle/>
          <a:p>
            <a:fld id="{0CF9682E-EF57-43E4-9315-D048E19CDEEC}" type="slidenum">
              <a:rPr lang="en-US" smtClean="0"/>
              <a:t>‹#›</a:t>
            </a:fld>
            <a:endParaRPr lang="en-US"/>
          </a:p>
        </p:txBody>
      </p:sp>
    </p:spTree>
    <p:extLst>
      <p:ext uri="{BB962C8B-B14F-4D97-AF65-F5344CB8AC3E}">
        <p14:creationId xmlns:p14="http://schemas.microsoft.com/office/powerpoint/2010/main" val="40496889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0E4E63A-1453-38B4-7D64-25AC484618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2671323F-6D81-0E76-D12C-CC1B71C4DC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31C52FD-CE0E-BD38-07A4-76AE4F7C6277}"/>
              </a:ext>
            </a:extLst>
          </p:cNvPr>
          <p:cNvSpPr>
            <a:spLocks noGrp="1"/>
          </p:cNvSpPr>
          <p:nvPr>
            <p:ph type="dt" sz="half" idx="10"/>
          </p:nvPr>
        </p:nvSpPr>
        <p:spPr/>
        <p:txBody>
          <a:bodyPr/>
          <a:lstStyle/>
          <a:p>
            <a:fld id="{383E3051-D958-4E5E-8E7B-9E10F22AEEE2}" type="datetimeFigureOut">
              <a:rPr lang="en-US" smtClean="0"/>
              <a:t>4/28/2024</a:t>
            </a:fld>
            <a:endParaRPr lang="en-US"/>
          </a:p>
        </p:txBody>
      </p:sp>
      <p:sp>
        <p:nvSpPr>
          <p:cNvPr id="5" name="Footer Placeholder 4">
            <a:extLst>
              <a:ext uri="{FF2B5EF4-FFF2-40B4-BE49-F238E27FC236}">
                <a16:creationId xmlns="" xmlns:a16="http://schemas.microsoft.com/office/drawing/2014/main" id="{193D5B9D-3543-3ED8-8DCE-99166455DB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8F3958AA-622C-BF14-92B4-A051DEFDE749}"/>
              </a:ext>
            </a:extLst>
          </p:cNvPr>
          <p:cNvSpPr>
            <a:spLocks noGrp="1"/>
          </p:cNvSpPr>
          <p:nvPr>
            <p:ph type="sldNum" sz="quarter" idx="12"/>
          </p:nvPr>
        </p:nvSpPr>
        <p:spPr/>
        <p:txBody>
          <a:bodyPr/>
          <a:lstStyle/>
          <a:p>
            <a:fld id="{0CF9682E-EF57-43E4-9315-D048E19CDEEC}" type="slidenum">
              <a:rPr lang="en-US" smtClean="0"/>
              <a:t>‹#›</a:t>
            </a:fld>
            <a:endParaRPr lang="en-US"/>
          </a:p>
        </p:txBody>
      </p:sp>
    </p:spTree>
    <p:extLst>
      <p:ext uri="{BB962C8B-B14F-4D97-AF65-F5344CB8AC3E}">
        <p14:creationId xmlns:p14="http://schemas.microsoft.com/office/powerpoint/2010/main" val="2002938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A9E15A8-B2ED-DF5C-9B4A-E636F013DF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3F1ACAE3-EE41-03AC-C8B2-9D9D68F044B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39F6A092-2501-08B4-92FA-1C1D6854E359}"/>
              </a:ext>
            </a:extLst>
          </p:cNvPr>
          <p:cNvSpPr>
            <a:spLocks noGrp="1"/>
          </p:cNvSpPr>
          <p:nvPr>
            <p:ph type="dt" sz="half" idx="10"/>
          </p:nvPr>
        </p:nvSpPr>
        <p:spPr/>
        <p:txBody>
          <a:bodyPr/>
          <a:lstStyle/>
          <a:p>
            <a:fld id="{383E3051-D958-4E5E-8E7B-9E10F22AEEE2}" type="datetimeFigureOut">
              <a:rPr lang="en-US" smtClean="0"/>
              <a:t>4/28/2024</a:t>
            </a:fld>
            <a:endParaRPr lang="en-US"/>
          </a:p>
        </p:txBody>
      </p:sp>
      <p:sp>
        <p:nvSpPr>
          <p:cNvPr id="5" name="Footer Placeholder 4">
            <a:extLst>
              <a:ext uri="{FF2B5EF4-FFF2-40B4-BE49-F238E27FC236}">
                <a16:creationId xmlns="" xmlns:a16="http://schemas.microsoft.com/office/drawing/2014/main" id="{B20362D0-5EE2-18A7-0F08-D2790223FD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27CDCD6-3CDC-DE44-C696-68EE6CAF1580}"/>
              </a:ext>
            </a:extLst>
          </p:cNvPr>
          <p:cNvSpPr>
            <a:spLocks noGrp="1"/>
          </p:cNvSpPr>
          <p:nvPr>
            <p:ph type="sldNum" sz="quarter" idx="12"/>
          </p:nvPr>
        </p:nvSpPr>
        <p:spPr/>
        <p:txBody>
          <a:bodyPr/>
          <a:lstStyle/>
          <a:p>
            <a:fld id="{0CF9682E-EF57-43E4-9315-D048E19CDEEC}" type="slidenum">
              <a:rPr lang="en-US" smtClean="0"/>
              <a:t>‹#›</a:t>
            </a:fld>
            <a:endParaRPr lang="en-US"/>
          </a:p>
        </p:txBody>
      </p:sp>
    </p:spTree>
    <p:extLst>
      <p:ext uri="{BB962C8B-B14F-4D97-AF65-F5344CB8AC3E}">
        <p14:creationId xmlns:p14="http://schemas.microsoft.com/office/powerpoint/2010/main" val="1040983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14B5E0A-A541-F1D5-53C2-999F3C2C16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6569AE6-AC01-423A-D613-AE9AD90C49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4131C0CC-C1B1-2432-57A7-A7CD618993B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15D9D6B8-1220-05D6-384C-F31A705C43D3}"/>
              </a:ext>
            </a:extLst>
          </p:cNvPr>
          <p:cNvSpPr>
            <a:spLocks noGrp="1"/>
          </p:cNvSpPr>
          <p:nvPr>
            <p:ph type="dt" sz="half" idx="10"/>
          </p:nvPr>
        </p:nvSpPr>
        <p:spPr/>
        <p:txBody>
          <a:bodyPr/>
          <a:lstStyle/>
          <a:p>
            <a:fld id="{383E3051-D958-4E5E-8E7B-9E10F22AEEE2}" type="datetimeFigureOut">
              <a:rPr lang="en-US" smtClean="0"/>
              <a:t>4/28/2024</a:t>
            </a:fld>
            <a:endParaRPr lang="en-US"/>
          </a:p>
        </p:txBody>
      </p:sp>
      <p:sp>
        <p:nvSpPr>
          <p:cNvPr id="6" name="Footer Placeholder 5">
            <a:extLst>
              <a:ext uri="{FF2B5EF4-FFF2-40B4-BE49-F238E27FC236}">
                <a16:creationId xmlns="" xmlns:a16="http://schemas.microsoft.com/office/drawing/2014/main" id="{893BC4A8-8C3C-9762-5EA3-8FB45A3B49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AC7FFB9C-658A-FEEB-879A-5A2B1AED2CE6}"/>
              </a:ext>
            </a:extLst>
          </p:cNvPr>
          <p:cNvSpPr>
            <a:spLocks noGrp="1"/>
          </p:cNvSpPr>
          <p:nvPr>
            <p:ph type="sldNum" sz="quarter" idx="12"/>
          </p:nvPr>
        </p:nvSpPr>
        <p:spPr/>
        <p:txBody>
          <a:bodyPr/>
          <a:lstStyle/>
          <a:p>
            <a:fld id="{0CF9682E-EF57-43E4-9315-D048E19CDEEC}" type="slidenum">
              <a:rPr lang="en-US" smtClean="0"/>
              <a:t>‹#›</a:t>
            </a:fld>
            <a:endParaRPr lang="en-US"/>
          </a:p>
        </p:txBody>
      </p:sp>
    </p:spTree>
    <p:extLst>
      <p:ext uri="{BB962C8B-B14F-4D97-AF65-F5344CB8AC3E}">
        <p14:creationId xmlns:p14="http://schemas.microsoft.com/office/powerpoint/2010/main" val="11809925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5634BA4-8965-F814-8355-55F626AB8C7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86EA1F03-87E8-1826-B90E-A4E86907AA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224D9E7B-420D-7E4E-4EFB-8F553013AC7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5AAC3A1E-0408-D6A7-608F-2455D3A890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22A6E059-4E82-77D4-310D-17D07AEF405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41D50519-6D58-12E9-716B-81061D7512F3}"/>
              </a:ext>
            </a:extLst>
          </p:cNvPr>
          <p:cNvSpPr>
            <a:spLocks noGrp="1"/>
          </p:cNvSpPr>
          <p:nvPr>
            <p:ph type="dt" sz="half" idx="10"/>
          </p:nvPr>
        </p:nvSpPr>
        <p:spPr/>
        <p:txBody>
          <a:bodyPr/>
          <a:lstStyle/>
          <a:p>
            <a:fld id="{383E3051-D958-4E5E-8E7B-9E10F22AEEE2}" type="datetimeFigureOut">
              <a:rPr lang="en-US" smtClean="0"/>
              <a:t>4/28/2024</a:t>
            </a:fld>
            <a:endParaRPr lang="en-US"/>
          </a:p>
        </p:txBody>
      </p:sp>
      <p:sp>
        <p:nvSpPr>
          <p:cNvPr id="8" name="Footer Placeholder 7">
            <a:extLst>
              <a:ext uri="{FF2B5EF4-FFF2-40B4-BE49-F238E27FC236}">
                <a16:creationId xmlns="" xmlns:a16="http://schemas.microsoft.com/office/drawing/2014/main" id="{9BD38B8E-D996-D467-13D9-A584DC334A4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D5292EBC-EBEA-6A00-72A6-6D5FE3645D10}"/>
              </a:ext>
            </a:extLst>
          </p:cNvPr>
          <p:cNvSpPr>
            <a:spLocks noGrp="1"/>
          </p:cNvSpPr>
          <p:nvPr>
            <p:ph type="sldNum" sz="quarter" idx="12"/>
          </p:nvPr>
        </p:nvSpPr>
        <p:spPr/>
        <p:txBody>
          <a:bodyPr/>
          <a:lstStyle/>
          <a:p>
            <a:fld id="{0CF9682E-EF57-43E4-9315-D048E19CDEEC}" type="slidenum">
              <a:rPr lang="en-US" smtClean="0"/>
              <a:t>‹#›</a:t>
            </a:fld>
            <a:endParaRPr lang="en-US"/>
          </a:p>
        </p:txBody>
      </p:sp>
    </p:spTree>
    <p:extLst>
      <p:ext uri="{BB962C8B-B14F-4D97-AF65-F5344CB8AC3E}">
        <p14:creationId xmlns:p14="http://schemas.microsoft.com/office/powerpoint/2010/main" val="3354044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50EEAE3-7743-3749-2F79-EF833D59B5E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2B31A430-0380-330C-9732-70E92AEF12DC}"/>
              </a:ext>
            </a:extLst>
          </p:cNvPr>
          <p:cNvSpPr>
            <a:spLocks noGrp="1"/>
          </p:cNvSpPr>
          <p:nvPr>
            <p:ph type="dt" sz="half" idx="10"/>
          </p:nvPr>
        </p:nvSpPr>
        <p:spPr/>
        <p:txBody>
          <a:bodyPr/>
          <a:lstStyle/>
          <a:p>
            <a:fld id="{383E3051-D958-4E5E-8E7B-9E10F22AEEE2}" type="datetimeFigureOut">
              <a:rPr lang="en-US" smtClean="0"/>
              <a:t>4/28/2024</a:t>
            </a:fld>
            <a:endParaRPr lang="en-US"/>
          </a:p>
        </p:txBody>
      </p:sp>
      <p:sp>
        <p:nvSpPr>
          <p:cNvPr id="4" name="Footer Placeholder 3">
            <a:extLst>
              <a:ext uri="{FF2B5EF4-FFF2-40B4-BE49-F238E27FC236}">
                <a16:creationId xmlns="" xmlns:a16="http://schemas.microsoft.com/office/drawing/2014/main" id="{77BCA9ED-7E83-44B9-C9DF-CA26B34746E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098B499A-21DE-87E5-81EF-39505CE2990B}"/>
              </a:ext>
            </a:extLst>
          </p:cNvPr>
          <p:cNvSpPr>
            <a:spLocks noGrp="1"/>
          </p:cNvSpPr>
          <p:nvPr>
            <p:ph type="sldNum" sz="quarter" idx="12"/>
          </p:nvPr>
        </p:nvSpPr>
        <p:spPr/>
        <p:txBody>
          <a:bodyPr/>
          <a:lstStyle/>
          <a:p>
            <a:fld id="{0CF9682E-EF57-43E4-9315-D048E19CDEEC}" type="slidenum">
              <a:rPr lang="en-US" smtClean="0"/>
              <a:t>‹#›</a:t>
            </a:fld>
            <a:endParaRPr lang="en-US"/>
          </a:p>
        </p:txBody>
      </p:sp>
    </p:spTree>
    <p:extLst>
      <p:ext uri="{BB962C8B-B14F-4D97-AF65-F5344CB8AC3E}">
        <p14:creationId xmlns:p14="http://schemas.microsoft.com/office/powerpoint/2010/main" val="3127845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AD61F227-EA1B-EB44-B62A-F685282AC913}"/>
              </a:ext>
            </a:extLst>
          </p:cNvPr>
          <p:cNvSpPr>
            <a:spLocks noGrp="1"/>
          </p:cNvSpPr>
          <p:nvPr>
            <p:ph type="dt" sz="half" idx="10"/>
          </p:nvPr>
        </p:nvSpPr>
        <p:spPr/>
        <p:txBody>
          <a:bodyPr/>
          <a:lstStyle/>
          <a:p>
            <a:fld id="{383E3051-D958-4E5E-8E7B-9E10F22AEEE2}" type="datetimeFigureOut">
              <a:rPr lang="en-US" smtClean="0"/>
              <a:t>4/28/2024</a:t>
            </a:fld>
            <a:endParaRPr lang="en-US"/>
          </a:p>
        </p:txBody>
      </p:sp>
      <p:sp>
        <p:nvSpPr>
          <p:cNvPr id="3" name="Footer Placeholder 2">
            <a:extLst>
              <a:ext uri="{FF2B5EF4-FFF2-40B4-BE49-F238E27FC236}">
                <a16:creationId xmlns="" xmlns:a16="http://schemas.microsoft.com/office/drawing/2014/main" id="{FC8A5713-94BA-8095-071B-B8E124C03C3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6205DABE-2605-37B1-1787-859E9F9920F2}"/>
              </a:ext>
            </a:extLst>
          </p:cNvPr>
          <p:cNvSpPr>
            <a:spLocks noGrp="1"/>
          </p:cNvSpPr>
          <p:nvPr>
            <p:ph type="sldNum" sz="quarter" idx="12"/>
          </p:nvPr>
        </p:nvSpPr>
        <p:spPr/>
        <p:txBody>
          <a:bodyPr/>
          <a:lstStyle/>
          <a:p>
            <a:fld id="{0CF9682E-EF57-43E4-9315-D048E19CDEEC}" type="slidenum">
              <a:rPr lang="en-US" smtClean="0"/>
              <a:t>‹#›</a:t>
            </a:fld>
            <a:endParaRPr lang="en-US"/>
          </a:p>
        </p:txBody>
      </p:sp>
    </p:spTree>
    <p:extLst>
      <p:ext uri="{BB962C8B-B14F-4D97-AF65-F5344CB8AC3E}">
        <p14:creationId xmlns:p14="http://schemas.microsoft.com/office/powerpoint/2010/main" val="194001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9850E20-E80A-F14C-A1FF-E9175B8D35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CD451549-54DA-F7AC-574E-2B660AA3FB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84B6FF51-314E-1C72-AA84-F70F3AE5E6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693D5B12-F271-7D99-69E4-5232C88DC5B8}"/>
              </a:ext>
            </a:extLst>
          </p:cNvPr>
          <p:cNvSpPr>
            <a:spLocks noGrp="1"/>
          </p:cNvSpPr>
          <p:nvPr>
            <p:ph type="dt" sz="half" idx="10"/>
          </p:nvPr>
        </p:nvSpPr>
        <p:spPr/>
        <p:txBody>
          <a:bodyPr/>
          <a:lstStyle/>
          <a:p>
            <a:fld id="{383E3051-D958-4E5E-8E7B-9E10F22AEEE2}" type="datetimeFigureOut">
              <a:rPr lang="en-US" smtClean="0"/>
              <a:t>4/28/2024</a:t>
            </a:fld>
            <a:endParaRPr lang="en-US"/>
          </a:p>
        </p:txBody>
      </p:sp>
      <p:sp>
        <p:nvSpPr>
          <p:cNvPr id="6" name="Footer Placeholder 5">
            <a:extLst>
              <a:ext uri="{FF2B5EF4-FFF2-40B4-BE49-F238E27FC236}">
                <a16:creationId xmlns="" xmlns:a16="http://schemas.microsoft.com/office/drawing/2014/main" id="{AFF36029-EBE5-32F9-18A4-3A4CD4CA2A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729B51F2-FE96-35E8-593D-CC5DC5851088}"/>
              </a:ext>
            </a:extLst>
          </p:cNvPr>
          <p:cNvSpPr>
            <a:spLocks noGrp="1"/>
          </p:cNvSpPr>
          <p:nvPr>
            <p:ph type="sldNum" sz="quarter" idx="12"/>
          </p:nvPr>
        </p:nvSpPr>
        <p:spPr/>
        <p:txBody>
          <a:bodyPr/>
          <a:lstStyle/>
          <a:p>
            <a:fld id="{0CF9682E-EF57-43E4-9315-D048E19CDEEC}" type="slidenum">
              <a:rPr lang="en-US" smtClean="0"/>
              <a:t>‹#›</a:t>
            </a:fld>
            <a:endParaRPr lang="en-US"/>
          </a:p>
        </p:txBody>
      </p:sp>
    </p:spTree>
    <p:extLst>
      <p:ext uri="{BB962C8B-B14F-4D97-AF65-F5344CB8AC3E}">
        <p14:creationId xmlns:p14="http://schemas.microsoft.com/office/powerpoint/2010/main" val="7751830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D533FC-C4F1-5271-42A1-FE5A8C34D5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E6C399B9-F9CE-C3D9-DA1A-83CC15941E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E626163B-B187-654E-C267-B00F4D5EFB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F643ADB-BA6D-5B56-6C5C-4E29D7766F53}"/>
              </a:ext>
            </a:extLst>
          </p:cNvPr>
          <p:cNvSpPr>
            <a:spLocks noGrp="1"/>
          </p:cNvSpPr>
          <p:nvPr>
            <p:ph type="dt" sz="half" idx="10"/>
          </p:nvPr>
        </p:nvSpPr>
        <p:spPr/>
        <p:txBody>
          <a:bodyPr/>
          <a:lstStyle/>
          <a:p>
            <a:fld id="{383E3051-D958-4E5E-8E7B-9E10F22AEEE2}" type="datetimeFigureOut">
              <a:rPr lang="en-US" smtClean="0"/>
              <a:t>4/28/2024</a:t>
            </a:fld>
            <a:endParaRPr lang="en-US"/>
          </a:p>
        </p:txBody>
      </p:sp>
      <p:sp>
        <p:nvSpPr>
          <p:cNvPr id="6" name="Footer Placeholder 5">
            <a:extLst>
              <a:ext uri="{FF2B5EF4-FFF2-40B4-BE49-F238E27FC236}">
                <a16:creationId xmlns="" xmlns:a16="http://schemas.microsoft.com/office/drawing/2014/main" id="{92B13CCC-965D-4808-4A90-08C28AE6D7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CDF9B2B7-3FFB-9840-20B0-90FD60873DAE}"/>
              </a:ext>
            </a:extLst>
          </p:cNvPr>
          <p:cNvSpPr>
            <a:spLocks noGrp="1"/>
          </p:cNvSpPr>
          <p:nvPr>
            <p:ph type="sldNum" sz="quarter" idx="12"/>
          </p:nvPr>
        </p:nvSpPr>
        <p:spPr/>
        <p:txBody>
          <a:bodyPr/>
          <a:lstStyle/>
          <a:p>
            <a:fld id="{0CF9682E-EF57-43E4-9315-D048E19CDEEC}" type="slidenum">
              <a:rPr lang="en-US" smtClean="0"/>
              <a:t>‹#›</a:t>
            </a:fld>
            <a:endParaRPr lang="en-US"/>
          </a:p>
        </p:txBody>
      </p:sp>
    </p:spTree>
    <p:extLst>
      <p:ext uri="{BB962C8B-B14F-4D97-AF65-F5344CB8AC3E}">
        <p14:creationId xmlns:p14="http://schemas.microsoft.com/office/powerpoint/2010/main" val="22871186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8017A80C-018F-62D7-BED3-1F577CA09C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870F89B8-25A8-AB35-8FA4-287DB8D408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72E4543-8262-894A-9173-A9DBD3C03C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83E3051-D958-4E5E-8E7B-9E10F22AEEE2}" type="datetimeFigureOut">
              <a:rPr lang="en-US" smtClean="0"/>
              <a:t>4/28/2024</a:t>
            </a:fld>
            <a:endParaRPr lang="en-US"/>
          </a:p>
        </p:txBody>
      </p:sp>
      <p:sp>
        <p:nvSpPr>
          <p:cNvPr id="5" name="Footer Placeholder 4">
            <a:extLst>
              <a:ext uri="{FF2B5EF4-FFF2-40B4-BE49-F238E27FC236}">
                <a16:creationId xmlns="" xmlns:a16="http://schemas.microsoft.com/office/drawing/2014/main" id="{75C3DA44-B445-157F-C8F0-D20360D4DB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 xmlns:a16="http://schemas.microsoft.com/office/drawing/2014/main" id="{61FD635D-9CA4-6F33-3FD3-36C66AB04F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CF9682E-EF57-43E4-9315-D048E19CDEEC}" type="slidenum">
              <a:rPr lang="en-US" smtClean="0"/>
              <a:t>‹#›</a:t>
            </a:fld>
            <a:endParaRPr lang="en-US"/>
          </a:p>
        </p:txBody>
      </p:sp>
    </p:spTree>
    <p:extLst>
      <p:ext uri="{BB962C8B-B14F-4D97-AF65-F5344CB8AC3E}">
        <p14:creationId xmlns:p14="http://schemas.microsoft.com/office/powerpoint/2010/main" val="24682375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WHL2@prodigy.net" TargetMode="External"/><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5.xml"/><Relationship Id="rId5" Type="http://schemas.openxmlformats.org/officeDocument/2006/relationships/image" Target="../media/image17.jpe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20.jpg"/><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 xmlns:a16="http://schemas.microsoft.com/office/drawing/2014/main" id="{E91DC736-0EF8-4F87-9146-EBF1D2EE4D3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flower&#10;&#10;Description automatically generated">
            <a:extLst>
              <a:ext uri="{FF2B5EF4-FFF2-40B4-BE49-F238E27FC236}">
                <a16:creationId xmlns="" xmlns:a16="http://schemas.microsoft.com/office/drawing/2014/main" id="{57890647-D959-E378-25E2-52CAD004947C}"/>
              </a:ext>
            </a:extLst>
          </p:cNvPr>
          <p:cNvPicPr>
            <a:picLocks noChangeAspect="1"/>
          </p:cNvPicPr>
          <p:nvPr/>
        </p:nvPicPr>
        <p:blipFill rotWithShape="1">
          <a:blip r:embed="rId2">
            <a:extLst>
              <a:ext uri="{28A0092B-C50C-407E-A947-70E740481C1C}">
                <a14:useLocalDpi xmlns:a14="http://schemas.microsoft.com/office/drawing/2010/main" val="0"/>
              </a:ext>
            </a:extLst>
          </a:blip>
          <a:srcRect t="223" r="13818" b="8868"/>
          <a:stretch/>
        </p:blipFill>
        <p:spPr>
          <a:xfrm>
            <a:off x="3523488" y="10"/>
            <a:ext cx="8668512" cy="6857990"/>
          </a:xfrm>
          <a:prstGeom prst="rect">
            <a:avLst/>
          </a:prstGeom>
        </p:spPr>
      </p:pic>
      <p:sp>
        <p:nvSpPr>
          <p:cNvPr id="12" name="Rectangle 11">
            <a:extLst>
              <a:ext uri="{FF2B5EF4-FFF2-40B4-BE49-F238E27FC236}">
                <a16:creationId xmlns="" xmlns:a16="http://schemas.microsoft.com/office/drawing/2014/main" id="{097CD68E-23E3-4007-8847-CD0944C4F7B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 xmlns:a16="http://schemas.microsoft.com/office/drawing/2014/main" id="{E98E4E54-0B9D-54A5-B8E2-E3D401954156}"/>
              </a:ext>
            </a:extLst>
          </p:cNvPr>
          <p:cNvSpPr>
            <a:spLocks noGrp="1"/>
          </p:cNvSpPr>
          <p:nvPr>
            <p:ph type="ctrTitle"/>
          </p:nvPr>
        </p:nvSpPr>
        <p:spPr>
          <a:xfrm>
            <a:off x="477981" y="1122363"/>
            <a:ext cx="4023360" cy="2970538"/>
          </a:xfrm>
        </p:spPr>
        <p:txBody>
          <a:bodyPr anchor="b">
            <a:normAutofit/>
          </a:bodyPr>
          <a:lstStyle/>
          <a:p>
            <a:pPr algn="l"/>
            <a:r>
              <a:rPr lang="en-US" sz="4800" dirty="0"/>
              <a:t>Growing Roses in </a:t>
            </a:r>
            <a:br>
              <a:rPr lang="en-US" sz="4800" dirty="0"/>
            </a:br>
            <a:r>
              <a:rPr lang="en-US" sz="4800" dirty="0"/>
              <a:t>South Florida</a:t>
            </a:r>
          </a:p>
        </p:txBody>
      </p:sp>
      <p:sp>
        <p:nvSpPr>
          <p:cNvPr id="3" name="Subtitle 2">
            <a:extLst>
              <a:ext uri="{FF2B5EF4-FFF2-40B4-BE49-F238E27FC236}">
                <a16:creationId xmlns="" xmlns:a16="http://schemas.microsoft.com/office/drawing/2014/main" id="{99CAA435-1444-4D17-D6D6-1C8B4AA547E9}"/>
              </a:ext>
            </a:extLst>
          </p:cNvPr>
          <p:cNvSpPr>
            <a:spLocks noGrp="1"/>
          </p:cNvSpPr>
          <p:nvPr>
            <p:ph type="subTitle" idx="1"/>
          </p:nvPr>
        </p:nvSpPr>
        <p:spPr>
          <a:xfrm>
            <a:off x="458169" y="4372794"/>
            <a:ext cx="4023359" cy="1800883"/>
          </a:xfrm>
        </p:spPr>
        <p:txBody>
          <a:bodyPr>
            <a:normAutofit lnSpcReduction="10000"/>
          </a:bodyPr>
          <a:lstStyle/>
          <a:p>
            <a:pPr algn="l"/>
            <a:r>
              <a:rPr lang="en-US" sz="2000" dirty="0"/>
              <a:t>Bill Langford</a:t>
            </a:r>
          </a:p>
          <a:p>
            <a:pPr algn="l"/>
            <a:r>
              <a:rPr lang="en-US" sz="2000" dirty="0"/>
              <a:t>Greater Palm Beach Rose Society</a:t>
            </a:r>
          </a:p>
          <a:p>
            <a:pPr algn="l"/>
            <a:r>
              <a:rPr lang="en-US" sz="2000" dirty="0">
                <a:hlinkClick r:id="rId3"/>
              </a:rPr>
              <a:t>WHL2@prodigy.net</a:t>
            </a:r>
            <a:endParaRPr lang="en-US" sz="2000" dirty="0"/>
          </a:p>
          <a:p>
            <a:pPr algn="l"/>
            <a:r>
              <a:rPr lang="en-US" sz="2000" b="1" dirty="0"/>
              <a:t>GPBRS.org</a:t>
            </a:r>
          </a:p>
        </p:txBody>
      </p:sp>
      <p:sp>
        <p:nvSpPr>
          <p:cNvPr id="14" name="Rectangle 13">
            <a:extLst>
              <a:ext uri="{FF2B5EF4-FFF2-40B4-BE49-F238E27FC236}">
                <a16:creationId xmlns="" xmlns:a16="http://schemas.microsoft.com/office/drawing/2014/main" id="{AF2F604E-43BE-4DC3-B983-E071523364F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 xmlns:a16="http://schemas.microsoft.com/office/drawing/2014/main" id="{08C9B587-E65E-4B52-B37C-ABEBB6E8792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0166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200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4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2000"/>
                                  </p:stCondLst>
                                  <p:iterate type="lt">
                                    <p:tmPct val="10000"/>
                                  </p:iterate>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4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2000"/>
                                  </p:stCondLst>
                                  <p:iterate type="lt">
                                    <p:tmPct val="10000"/>
                                  </p:iterate>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4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B7E6BA4-0C6F-4899-DB9E-7B75390305A2}"/>
              </a:ext>
            </a:extLst>
          </p:cNvPr>
          <p:cNvSpPr>
            <a:spLocks noGrp="1"/>
          </p:cNvSpPr>
          <p:nvPr>
            <p:ph type="title"/>
          </p:nvPr>
        </p:nvSpPr>
        <p:spPr/>
        <p:txBody>
          <a:bodyPr>
            <a:normAutofit/>
          </a:bodyPr>
          <a:lstStyle/>
          <a:p>
            <a:r>
              <a:rPr lang="en-US" sz="3600" dirty="0" err="1"/>
              <a:t>Leweson</a:t>
            </a:r>
            <a:r>
              <a:rPr lang="en-US" sz="3600" dirty="0"/>
              <a:t>-Gower  OGR – Bourbon 1845</a:t>
            </a:r>
          </a:p>
        </p:txBody>
      </p:sp>
      <p:pic>
        <p:nvPicPr>
          <p:cNvPr id="6" name="Content Placeholder 5" descr="A group of pink flowers in a pot&#10;&#10;Description automatically generated">
            <a:extLst>
              <a:ext uri="{FF2B5EF4-FFF2-40B4-BE49-F238E27FC236}">
                <a16:creationId xmlns="" xmlns:a16="http://schemas.microsoft.com/office/drawing/2014/main" id="{3D40314A-BD2D-2AD1-E86E-4C573CD6E61D}"/>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649273" y="1825625"/>
            <a:ext cx="3559453" cy="4351338"/>
          </a:xfrm>
        </p:spPr>
      </p:pic>
      <p:pic>
        <p:nvPicPr>
          <p:cNvPr id="8" name="Content Placeholder 7" descr="A pink flower on a plant&#10;&#10;Description automatically generated">
            <a:extLst>
              <a:ext uri="{FF2B5EF4-FFF2-40B4-BE49-F238E27FC236}">
                <a16:creationId xmlns="" xmlns:a16="http://schemas.microsoft.com/office/drawing/2014/main" id="{BB965490-DCD8-9135-D9CD-DDE19D3A120E}"/>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15861" r="14229"/>
          <a:stretch/>
        </p:blipFill>
        <p:spPr>
          <a:xfrm rot="5400000">
            <a:off x="6647156" y="1664901"/>
            <a:ext cx="2615876" cy="2806348"/>
          </a:xfrm>
        </p:spPr>
      </p:pic>
      <p:pic>
        <p:nvPicPr>
          <p:cNvPr id="10" name="Picture 9" descr="A close up of a pink rose&#10;&#10;Description automatically generated">
            <a:extLst>
              <a:ext uri="{FF2B5EF4-FFF2-40B4-BE49-F238E27FC236}">
                <a16:creationId xmlns="" xmlns:a16="http://schemas.microsoft.com/office/drawing/2014/main" id="{E229FFAD-8273-30DF-E502-29B26DFA4263}"/>
              </a:ext>
            </a:extLst>
          </p:cNvPr>
          <p:cNvPicPr>
            <a:picLocks noChangeAspect="1"/>
          </p:cNvPicPr>
          <p:nvPr/>
        </p:nvPicPr>
        <p:blipFill rotWithShape="1">
          <a:blip r:embed="rId4">
            <a:extLst>
              <a:ext uri="{28A0092B-C50C-407E-A947-70E740481C1C}">
                <a14:useLocalDpi xmlns:a14="http://schemas.microsoft.com/office/drawing/2010/main" val="0"/>
              </a:ext>
            </a:extLst>
          </a:blip>
          <a:srcRect b="4105"/>
          <a:stretch/>
        </p:blipFill>
        <p:spPr>
          <a:xfrm>
            <a:off x="8785185" y="3236144"/>
            <a:ext cx="3036350" cy="3256732"/>
          </a:xfrm>
          <a:prstGeom prst="rect">
            <a:avLst/>
          </a:prstGeom>
        </p:spPr>
      </p:pic>
    </p:spTree>
    <p:extLst>
      <p:ext uri="{BB962C8B-B14F-4D97-AF65-F5344CB8AC3E}">
        <p14:creationId xmlns:p14="http://schemas.microsoft.com/office/powerpoint/2010/main" val="13827880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group of pink flowers&#10;&#10;Description automatically generated">
            <a:extLst>
              <a:ext uri="{FF2B5EF4-FFF2-40B4-BE49-F238E27FC236}">
                <a16:creationId xmlns="" xmlns:a16="http://schemas.microsoft.com/office/drawing/2014/main" id="{90F2D327-6B9A-BCB9-2DA5-BC99A8A025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948" r="5314"/>
          <a:stretch/>
        </p:blipFill>
        <p:spPr>
          <a:xfrm>
            <a:off x="7837715" y="3368089"/>
            <a:ext cx="4013522" cy="3507038"/>
          </a:xfrm>
          <a:prstGeom prst="rect">
            <a:avLst/>
          </a:prstGeom>
        </p:spPr>
      </p:pic>
      <p:sp>
        <p:nvSpPr>
          <p:cNvPr id="2" name="Title 1">
            <a:extLst>
              <a:ext uri="{FF2B5EF4-FFF2-40B4-BE49-F238E27FC236}">
                <a16:creationId xmlns="" xmlns:a16="http://schemas.microsoft.com/office/drawing/2014/main" id="{2EC8F1F5-E6DA-7103-D495-47593D23E629}"/>
              </a:ext>
            </a:extLst>
          </p:cNvPr>
          <p:cNvSpPr>
            <a:spLocks noGrp="1"/>
          </p:cNvSpPr>
          <p:nvPr>
            <p:ph type="title"/>
          </p:nvPr>
        </p:nvSpPr>
        <p:spPr>
          <a:xfrm>
            <a:off x="839788" y="365125"/>
            <a:ext cx="3286886" cy="1325563"/>
          </a:xfrm>
        </p:spPr>
        <p:txBody>
          <a:bodyPr>
            <a:normAutofit/>
          </a:bodyPr>
          <a:lstStyle/>
          <a:p>
            <a:r>
              <a:rPr lang="en-US" sz="3600" dirty="0"/>
              <a:t>Rose Come in All Types</a:t>
            </a:r>
          </a:p>
        </p:txBody>
      </p:sp>
      <p:sp>
        <p:nvSpPr>
          <p:cNvPr id="3" name="Text Placeholder 2">
            <a:extLst>
              <a:ext uri="{FF2B5EF4-FFF2-40B4-BE49-F238E27FC236}">
                <a16:creationId xmlns="" xmlns:a16="http://schemas.microsoft.com/office/drawing/2014/main" id="{410E2A7F-65CC-F9C0-AC33-3ED795C0C463}"/>
              </a:ext>
            </a:extLst>
          </p:cNvPr>
          <p:cNvSpPr>
            <a:spLocks noGrp="1"/>
          </p:cNvSpPr>
          <p:nvPr>
            <p:ph type="body" idx="1"/>
          </p:nvPr>
        </p:nvSpPr>
        <p:spPr>
          <a:xfrm>
            <a:off x="839788" y="1681163"/>
            <a:ext cx="3806833" cy="823912"/>
          </a:xfrm>
        </p:spPr>
        <p:txBody>
          <a:bodyPr>
            <a:normAutofit/>
          </a:bodyPr>
          <a:lstStyle/>
          <a:p>
            <a:r>
              <a:rPr lang="en-US" dirty="0"/>
              <a:t>Maggie – OGR - Bourbon</a:t>
            </a:r>
          </a:p>
        </p:txBody>
      </p:sp>
      <p:pic>
        <p:nvPicPr>
          <p:cNvPr id="8" name="Content Placeholder 7" descr="A group of pink flowers on a plant&#10;&#10;Description automatically generated">
            <a:extLst>
              <a:ext uri="{FF2B5EF4-FFF2-40B4-BE49-F238E27FC236}">
                <a16:creationId xmlns="" xmlns:a16="http://schemas.microsoft.com/office/drawing/2014/main" id="{47F4657A-A04E-07DD-2F9D-82AA26CF08C5}"/>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8213" r="11916"/>
          <a:stretch/>
        </p:blipFill>
        <p:spPr>
          <a:xfrm>
            <a:off x="836610" y="2505074"/>
            <a:ext cx="3923817" cy="3684588"/>
          </a:xfrm>
        </p:spPr>
      </p:pic>
      <p:sp>
        <p:nvSpPr>
          <p:cNvPr id="5" name="Text Placeholder 4">
            <a:extLst>
              <a:ext uri="{FF2B5EF4-FFF2-40B4-BE49-F238E27FC236}">
                <a16:creationId xmlns="" xmlns:a16="http://schemas.microsoft.com/office/drawing/2014/main" id="{516001A6-91E1-890F-64CA-82CB0F91FB46}"/>
              </a:ext>
            </a:extLst>
          </p:cNvPr>
          <p:cNvSpPr>
            <a:spLocks noGrp="1"/>
          </p:cNvSpPr>
          <p:nvPr>
            <p:ph type="body" sz="quarter" idx="3"/>
          </p:nvPr>
        </p:nvSpPr>
        <p:spPr>
          <a:xfrm>
            <a:off x="5154509" y="1840375"/>
            <a:ext cx="2745429" cy="664699"/>
          </a:xfrm>
        </p:spPr>
        <p:txBody>
          <a:bodyPr>
            <a:normAutofit fontScale="85000" lnSpcReduction="20000"/>
          </a:bodyPr>
          <a:lstStyle/>
          <a:p>
            <a:r>
              <a:rPr lang="en-US" dirty="0"/>
              <a:t>Jeanne Lajoie</a:t>
            </a:r>
          </a:p>
          <a:p>
            <a:r>
              <a:rPr lang="en-US" dirty="0"/>
              <a:t>Climbing Miniature</a:t>
            </a:r>
          </a:p>
        </p:txBody>
      </p:sp>
      <p:pic>
        <p:nvPicPr>
          <p:cNvPr id="10" name="Content Placeholder 9" descr="A close-up of a rose plant&#10;&#10;Description automatically generated">
            <a:extLst>
              <a:ext uri="{FF2B5EF4-FFF2-40B4-BE49-F238E27FC236}">
                <a16:creationId xmlns="" xmlns:a16="http://schemas.microsoft.com/office/drawing/2014/main" id="{B1900E88-24EF-58A8-1D7A-D86BDE49CF4C}"/>
              </a:ext>
            </a:extLst>
          </p:cNvPr>
          <p:cNvPicPr>
            <a:picLocks noGrp="1" noChangeAspect="1"/>
          </p:cNvPicPr>
          <p:nvPr>
            <p:ph sz="quarter" idx="4"/>
          </p:nvPr>
        </p:nvPicPr>
        <p:blipFill rotWithShape="1">
          <a:blip r:embed="rId4" cstate="print">
            <a:extLst>
              <a:ext uri="{28A0092B-C50C-407E-A947-70E740481C1C}">
                <a14:useLocalDpi xmlns:a14="http://schemas.microsoft.com/office/drawing/2010/main" val="0"/>
              </a:ext>
            </a:extLst>
          </a:blip>
          <a:srcRect t="8946" b="14754"/>
          <a:stretch/>
        </p:blipFill>
        <p:spPr>
          <a:xfrm rot="16200000">
            <a:off x="4456777" y="3299861"/>
            <a:ext cx="3684588" cy="2095015"/>
          </a:xfrm>
        </p:spPr>
      </p:pic>
      <p:pic>
        <p:nvPicPr>
          <p:cNvPr id="12" name="Picture 11" descr="A pink and white flower&#10;&#10;Description automatically generated">
            <a:extLst>
              <a:ext uri="{FF2B5EF4-FFF2-40B4-BE49-F238E27FC236}">
                <a16:creationId xmlns="" xmlns:a16="http://schemas.microsoft.com/office/drawing/2014/main" id="{9C4FD2F4-B725-01A4-E2C5-369F4855498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037" r="9182"/>
          <a:stretch/>
        </p:blipFill>
        <p:spPr>
          <a:xfrm rot="5400000">
            <a:off x="7776646" y="426194"/>
            <a:ext cx="3415377" cy="3293239"/>
          </a:xfrm>
          <a:prstGeom prst="rect">
            <a:avLst/>
          </a:prstGeom>
        </p:spPr>
      </p:pic>
      <p:sp>
        <p:nvSpPr>
          <p:cNvPr id="15" name="TextBox 14">
            <a:extLst>
              <a:ext uri="{FF2B5EF4-FFF2-40B4-BE49-F238E27FC236}">
                <a16:creationId xmlns="" xmlns:a16="http://schemas.microsoft.com/office/drawing/2014/main" id="{C419C5C4-3E26-B95C-C11C-E9A8696D3464}"/>
              </a:ext>
            </a:extLst>
          </p:cNvPr>
          <p:cNvSpPr txBox="1"/>
          <p:nvPr/>
        </p:nvSpPr>
        <p:spPr>
          <a:xfrm>
            <a:off x="5845215" y="448008"/>
            <a:ext cx="2151778" cy="707886"/>
          </a:xfrm>
          <a:prstGeom prst="rect">
            <a:avLst/>
          </a:prstGeom>
          <a:noFill/>
        </p:spPr>
        <p:txBody>
          <a:bodyPr wrap="square" rtlCol="0">
            <a:spAutoFit/>
          </a:bodyPr>
          <a:lstStyle/>
          <a:p>
            <a:r>
              <a:rPr lang="en-US" sz="2000" b="1" dirty="0"/>
              <a:t>Sweet Caroline</a:t>
            </a:r>
          </a:p>
          <a:p>
            <a:r>
              <a:rPr lang="en-US" sz="2000" b="1" dirty="0"/>
              <a:t>Miniature Rose</a:t>
            </a:r>
          </a:p>
        </p:txBody>
      </p:sp>
    </p:spTree>
    <p:extLst>
      <p:ext uri="{BB962C8B-B14F-4D97-AF65-F5344CB8AC3E}">
        <p14:creationId xmlns:p14="http://schemas.microsoft.com/office/powerpoint/2010/main" val="39301383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DAE2E11-579B-44A5-4712-6CD9F1B48E8D}"/>
              </a:ext>
            </a:extLst>
          </p:cNvPr>
          <p:cNvSpPr>
            <a:spLocks noGrp="1"/>
          </p:cNvSpPr>
          <p:nvPr>
            <p:ph type="title"/>
          </p:nvPr>
        </p:nvSpPr>
        <p:spPr>
          <a:xfrm>
            <a:off x="839788" y="365125"/>
            <a:ext cx="4692332" cy="1325563"/>
          </a:xfrm>
        </p:spPr>
        <p:txBody>
          <a:bodyPr>
            <a:normAutofit fontScale="90000"/>
          </a:bodyPr>
          <a:lstStyle/>
          <a:p>
            <a:r>
              <a:rPr lang="en-US" dirty="0"/>
              <a:t>A Few of my Favorite Hybrid Teas</a:t>
            </a:r>
          </a:p>
        </p:txBody>
      </p:sp>
      <p:sp>
        <p:nvSpPr>
          <p:cNvPr id="3" name="Text Placeholder 2">
            <a:extLst>
              <a:ext uri="{FF2B5EF4-FFF2-40B4-BE49-F238E27FC236}">
                <a16:creationId xmlns="" xmlns:a16="http://schemas.microsoft.com/office/drawing/2014/main" id="{5D9D5457-CCBE-D8A6-FB69-298F0B4FB639}"/>
              </a:ext>
            </a:extLst>
          </p:cNvPr>
          <p:cNvSpPr>
            <a:spLocks noGrp="1"/>
          </p:cNvSpPr>
          <p:nvPr>
            <p:ph type="body" idx="1"/>
          </p:nvPr>
        </p:nvSpPr>
        <p:spPr>
          <a:xfrm>
            <a:off x="839788" y="1681163"/>
            <a:ext cx="3052541" cy="823912"/>
          </a:xfrm>
        </p:spPr>
        <p:txBody>
          <a:bodyPr/>
          <a:lstStyle/>
          <a:p>
            <a:r>
              <a:rPr lang="en-US" dirty="0"/>
              <a:t>Pope John Paul II</a:t>
            </a:r>
          </a:p>
        </p:txBody>
      </p:sp>
      <p:pic>
        <p:nvPicPr>
          <p:cNvPr id="8" name="Content Placeholder 7" descr="A close-up of a white rose&#10;&#10;Description automatically generated">
            <a:extLst>
              <a:ext uri="{FF2B5EF4-FFF2-40B4-BE49-F238E27FC236}">
                <a16:creationId xmlns="" xmlns:a16="http://schemas.microsoft.com/office/drawing/2014/main" id="{6D47D5CD-50AF-901B-4478-003F38F8DD1D}"/>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18344" r="19456" b="14689"/>
          <a:stretch/>
        </p:blipFill>
        <p:spPr>
          <a:xfrm>
            <a:off x="836612" y="2505075"/>
            <a:ext cx="3055717" cy="3143371"/>
          </a:xfrm>
        </p:spPr>
      </p:pic>
      <p:sp>
        <p:nvSpPr>
          <p:cNvPr id="5" name="Text Placeholder 4">
            <a:extLst>
              <a:ext uri="{FF2B5EF4-FFF2-40B4-BE49-F238E27FC236}">
                <a16:creationId xmlns="" xmlns:a16="http://schemas.microsoft.com/office/drawing/2014/main" id="{C02E5DEE-E888-7B38-A418-87094412E9B5}"/>
              </a:ext>
            </a:extLst>
          </p:cNvPr>
          <p:cNvSpPr>
            <a:spLocks noGrp="1"/>
          </p:cNvSpPr>
          <p:nvPr>
            <p:ph type="body" sz="quarter" idx="3"/>
          </p:nvPr>
        </p:nvSpPr>
        <p:spPr>
          <a:xfrm>
            <a:off x="4699322" y="1626052"/>
            <a:ext cx="2835405" cy="823912"/>
          </a:xfrm>
        </p:spPr>
        <p:txBody>
          <a:bodyPr/>
          <a:lstStyle/>
          <a:p>
            <a:r>
              <a:rPr lang="en-US" dirty="0"/>
              <a:t>Veterans’ Honor</a:t>
            </a:r>
          </a:p>
        </p:txBody>
      </p:sp>
      <p:pic>
        <p:nvPicPr>
          <p:cNvPr id="10" name="Content Placeholder 9" descr="A close up of a red rose&#10;&#10;Description automatically generated">
            <a:extLst>
              <a:ext uri="{FF2B5EF4-FFF2-40B4-BE49-F238E27FC236}">
                <a16:creationId xmlns="" xmlns:a16="http://schemas.microsoft.com/office/drawing/2014/main" id="{B221CADC-7917-7712-6317-3CE8A0F45CBE}"/>
              </a:ext>
            </a:extLst>
          </p:cNvPr>
          <p:cNvPicPr>
            <a:picLocks noGrp="1" noChangeAspect="1"/>
          </p:cNvPicPr>
          <p:nvPr>
            <p:ph sz="quarter" idx="4"/>
          </p:nvPr>
        </p:nvPicPr>
        <p:blipFill rotWithShape="1">
          <a:blip r:embed="rId4" cstate="print">
            <a:extLst>
              <a:ext uri="{28A0092B-C50C-407E-A947-70E740481C1C}">
                <a14:useLocalDpi xmlns:a14="http://schemas.microsoft.com/office/drawing/2010/main" val="0"/>
              </a:ext>
            </a:extLst>
          </a:blip>
          <a:srcRect b="14689"/>
          <a:stretch/>
        </p:blipFill>
        <p:spPr>
          <a:xfrm>
            <a:off x="4678297" y="2503176"/>
            <a:ext cx="2835405" cy="3143371"/>
          </a:xfrm>
        </p:spPr>
      </p:pic>
      <p:pic>
        <p:nvPicPr>
          <p:cNvPr id="16" name="Picture 15" descr="A bouquet of roses in a glass vase&#10;&#10;Description automatically generated">
            <a:extLst>
              <a:ext uri="{FF2B5EF4-FFF2-40B4-BE49-F238E27FC236}">
                <a16:creationId xmlns="" xmlns:a16="http://schemas.microsoft.com/office/drawing/2014/main" id="{FC21C2AE-F3AD-B40B-57E4-5D3270A7C9FC}"/>
              </a:ext>
            </a:extLst>
          </p:cNvPr>
          <p:cNvPicPr>
            <a:picLocks noChangeAspect="1"/>
          </p:cNvPicPr>
          <p:nvPr/>
        </p:nvPicPr>
        <p:blipFill rotWithShape="1">
          <a:blip r:embed="rId5">
            <a:extLst>
              <a:ext uri="{28A0092B-C50C-407E-A947-70E740481C1C}">
                <a14:useLocalDpi xmlns:a14="http://schemas.microsoft.com/office/drawing/2010/main" val="0"/>
              </a:ext>
            </a:extLst>
          </a:blip>
          <a:srcRect l="49004" t="16740" r="31667" b="54674"/>
          <a:stretch/>
        </p:blipFill>
        <p:spPr>
          <a:xfrm>
            <a:off x="8299674" y="2503177"/>
            <a:ext cx="2761696" cy="3063234"/>
          </a:xfrm>
          <a:prstGeom prst="rect">
            <a:avLst/>
          </a:prstGeom>
        </p:spPr>
      </p:pic>
      <p:sp>
        <p:nvSpPr>
          <p:cNvPr id="17" name="TextBox 16">
            <a:extLst>
              <a:ext uri="{FF2B5EF4-FFF2-40B4-BE49-F238E27FC236}">
                <a16:creationId xmlns="" xmlns:a16="http://schemas.microsoft.com/office/drawing/2014/main" id="{A30EBFF8-4497-B263-870E-12D09B530376}"/>
              </a:ext>
            </a:extLst>
          </p:cNvPr>
          <p:cNvSpPr txBox="1"/>
          <p:nvPr/>
        </p:nvSpPr>
        <p:spPr>
          <a:xfrm>
            <a:off x="8299674" y="2023110"/>
            <a:ext cx="2761696" cy="426848"/>
          </a:xfrm>
          <a:prstGeom prst="rect">
            <a:avLst/>
          </a:prstGeom>
          <a:noFill/>
        </p:spPr>
        <p:txBody>
          <a:bodyPr wrap="square" rtlCol="0">
            <a:spAutoFit/>
          </a:bodyPr>
          <a:lstStyle/>
          <a:p>
            <a:pPr>
              <a:lnSpc>
                <a:spcPct val="90000"/>
              </a:lnSpc>
              <a:spcBef>
                <a:spcPts val="1000"/>
              </a:spcBef>
            </a:pPr>
            <a:r>
              <a:rPr lang="en-US" sz="2400" b="1" dirty="0"/>
              <a:t>St. Patrick</a:t>
            </a:r>
          </a:p>
        </p:txBody>
      </p:sp>
    </p:spTree>
    <p:extLst>
      <p:ext uri="{BB962C8B-B14F-4D97-AF65-F5344CB8AC3E}">
        <p14:creationId xmlns:p14="http://schemas.microsoft.com/office/powerpoint/2010/main" val="19965382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 xmlns:a16="http://schemas.microsoft.com/office/drawing/2014/main" id="{2B97F24A-32CE-4C1C-A50D-3016B394DCF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CC9AB62C-643D-F64E-B377-4FB855AA5131}"/>
              </a:ext>
            </a:extLst>
          </p:cNvPr>
          <p:cNvSpPr>
            <a:spLocks noGrp="1"/>
          </p:cNvSpPr>
          <p:nvPr>
            <p:ph type="title"/>
          </p:nvPr>
        </p:nvSpPr>
        <p:spPr>
          <a:xfrm>
            <a:off x="630936" y="639520"/>
            <a:ext cx="3429000" cy="1719072"/>
          </a:xfrm>
        </p:spPr>
        <p:txBody>
          <a:bodyPr vert="horz" lIns="91440" tIns="45720" rIns="91440" bIns="45720" rtlCol="0" anchor="b">
            <a:normAutofit fontScale="90000"/>
          </a:bodyPr>
          <a:lstStyle/>
          <a:p>
            <a:r>
              <a:rPr lang="en-US" sz="3800" kern="1200">
                <a:solidFill>
                  <a:schemeClr val="tx1"/>
                </a:solidFill>
                <a:latin typeface="+mj-lt"/>
                <a:ea typeface="+mj-ea"/>
                <a:cs typeface="+mj-cs"/>
              </a:rPr>
              <a:t>Growing Beautiful Roses in S. Florida</a:t>
            </a:r>
          </a:p>
        </p:txBody>
      </p:sp>
      <p:sp>
        <p:nvSpPr>
          <p:cNvPr id="32" name="sketch line">
            <a:extLst>
              <a:ext uri="{FF2B5EF4-FFF2-40B4-BE49-F238E27FC236}">
                <a16:creationId xmlns="" xmlns:a16="http://schemas.microsoft.com/office/drawing/2014/main" id="{CD8B4F24-440B-49E9-B85D-733523DC064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 xmlns:a16="http://schemas.microsoft.com/office/drawing/2014/main" id="{CC7463DC-2528-FD80-286A-482692F17D7E}"/>
              </a:ext>
            </a:extLst>
          </p:cNvPr>
          <p:cNvSpPr>
            <a:spLocks noGrp="1"/>
          </p:cNvSpPr>
          <p:nvPr>
            <p:ph type="body" sz="half" idx="2"/>
          </p:nvPr>
        </p:nvSpPr>
        <p:spPr>
          <a:xfrm>
            <a:off x="630936" y="2807208"/>
            <a:ext cx="3429000" cy="3410712"/>
          </a:xfrm>
        </p:spPr>
        <p:txBody>
          <a:bodyPr vert="horz" lIns="91440" tIns="45720" rIns="91440" bIns="45720" rtlCol="0" anchor="t">
            <a:normAutofit/>
          </a:bodyPr>
          <a:lstStyle/>
          <a:p>
            <a:pPr marL="342900" indent="-228600">
              <a:buFont typeface="Arial" panose="020B0604020202020204" pitchFamily="34" charset="0"/>
              <a:buChar char="•"/>
            </a:pPr>
            <a:endParaRPr lang="en-US" sz="2200" dirty="0"/>
          </a:p>
          <a:p>
            <a:pPr marL="342900" indent="-228600">
              <a:buFont typeface="Arial" panose="020B0604020202020204" pitchFamily="34" charset="0"/>
              <a:buChar char="•"/>
            </a:pPr>
            <a:r>
              <a:rPr lang="en-US" sz="2200" dirty="0"/>
              <a:t>Select the Right Rose.</a:t>
            </a:r>
          </a:p>
          <a:p>
            <a:pPr marL="342900" indent="-228600">
              <a:buFont typeface="Arial" panose="020B0604020202020204" pitchFamily="34" charset="0"/>
              <a:buChar char="•"/>
            </a:pPr>
            <a:r>
              <a:rPr lang="en-US" sz="2200" dirty="0"/>
              <a:t>Consider the best location.</a:t>
            </a:r>
          </a:p>
          <a:p>
            <a:pPr marL="342900" indent="-228600">
              <a:buFont typeface="Arial" panose="020B0604020202020204" pitchFamily="34" charset="0"/>
              <a:buChar char="•"/>
            </a:pPr>
            <a:r>
              <a:rPr lang="en-US" sz="2200" dirty="0"/>
              <a:t>Prepare the soil.</a:t>
            </a:r>
          </a:p>
          <a:p>
            <a:pPr marL="342900" indent="-228600">
              <a:buFont typeface="Arial" panose="020B0604020202020204" pitchFamily="34" charset="0"/>
              <a:buChar char="•"/>
            </a:pPr>
            <a:r>
              <a:rPr lang="en-US" sz="2200" dirty="0"/>
              <a:t>Water, water, water.</a:t>
            </a:r>
          </a:p>
          <a:p>
            <a:pPr marL="342900" indent="-228600">
              <a:buFont typeface="Arial" panose="020B0604020202020204" pitchFamily="34" charset="0"/>
              <a:buChar char="•"/>
            </a:pPr>
            <a:r>
              <a:rPr lang="en-US" sz="2200" dirty="0"/>
              <a:t>Feed your roses regularly.</a:t>
            </a:r>
          </a:p>
          <a:p>
            <a:pPr marL="114300"/>
            <a:endParaRPr lang="en-US" sz="2200" dirty="0"/>
          </a:p>
        </p:txBody>
      </p:sp>
      <p:pic>
        <p:nvPicPr>
          <p:cNvPr id="22" name="Picture 21" descr="A pink flowers on a vine&#10;&#10;Description automatically generated">
            <a:extLst>
              <a:ext uri="{FF2B5EF4-FFF2-40B4-BE49-F238E27FC236}">
                <a16:creationId xmlns="" xmlns:a16="http://schemas.microsoft.com/office/drawing/2014/main" id="{CE07E703-FA2A-DFF7-D5C0-49FD656344DE}"/>
              </a:ext>
            </a:extLst>
          </p:cNvPr>
          <p:cNvPicPr>
            <a:picLocks noChangeAspect="1"/>
          </p:cNvPicPr>
          <p:nvPr/>
        </p:nvPicPr>
        <p:blipFill rotWithShape="1">
          <a:blip r:embed="rId2"/>
          <a:srcRect b="29305"/>
          <a:stretch/>
        </p:blipFill>
        <p:spPr>
          <a:xfrm>
            <a:off x="4313559" y="1837944"/>
            <a:ext cx="7235163" cy="4091940"/>
          </a:xfrm>
          <a:prstGeom prst="rect">
            <a:avLst/>
          </a:prstGeom>
        </p:spPr>
      </p:pic>
    </p:spTree>
    <p:extLst>
      <p:ext uri="{BB962C8B-B14F-4D97-AF65-F5344CB8AC3E}">
        <p14:creationId xmlns:p14="http://schemas.microsoft.com/office/powerpoint/2010/main" val="32817570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E8ACAD9-ECB2-8B24-2EE7-A821637D562C}"/>
              </a:ext>
            </a:extLst>
          </p:cNvPr>
          <p:cNvSpPr>
            <a:spLocks noGrp="1"/>
          </p:cNvSpPr>
          <p:nvPr>
            <p:ph type="title"/>
          </p:nvPr>
        </p:nvSpPr>
        <p:spPr>
          <a:xfrm>
            <a:off x="839788" y="457200"/>
            <a:ext cx="3932237" cy="788670"/>
          </a:xfrm>
        </p:spPr>
        <p:txBody>
          <a:bodyPr>
            <a:normAutofit fontScale="90000"/>
          </a:bodyPr>
          <a:lstStyle/>
          <a:p>
            <a:r>
              <a:rPr lang="en-US" dirty="0"/>
              <a:t>Select the Right Rose</a:t>
            </a:r>
          </a:p>
        </p:txBody>
      </p:sp>
      <p:sp>
        <p:nvSpPr>
          <p:cNvPr id="4" name="Text Placeholder 3">
            <a:extLst>
              <a:ext uri="{FF2B5EF4-FFF2-40B4-BE49-F238E27FC236}">
                <a16:creationId xmlns="" xmlns:a16="http://schemas.microsoft.com/office/drawing/2014/main" id="{B8706F71-5704-3C52-0C46-EFF4669D6070}"/>
              </a:ext>
            </a:extLst>
          </p:cNvPr>
          <p:cNvSpPr>
            <a:spLocks noGrp="1"/>
          </p:cNvSpPr>
          <p:nvPr>
            <p:ph type="body" sz="half" idx="2"/>
          </p:nvPr>
        </p:nvSpPr>
        <p:spPr>
          <a:xfrm>
            <a:off x="839788" y="1245870"/>
            <a:ext cx="3932237" cy="3677602"/>
          </a:xfrm>
        </p:spPr>
        <p:txBody>
          <a:bodyPr>
            <a:noAutofit/>
          </a:bodyPr>
          <a:lstStyle/>
          <a:p>
            <a:r>
              <a:rPr lang="en-US" sz="1800" dirty="0"/>
              <a:t>Not all roses are created equal. Some are hardier and more disease resistant than others.</a:t>
            </a:r>
          </a:p>
          <a:p>
            <a:r>
              <a:rPr lang="en-US" sz="1800" dirty="0"/>
              <a:t>Buy quality roses that are highly disease resistant. Hybridizers are now focused on developing new disease resistant varieties.</a:t>
            </a:r>
          </a:p>
          <a:p>
            <a:r>
              <a:rPr lang="en-US" sz="1800" dirty="0"/>
              <a:t>Many own-root old garden roses do well.</a:t>
            </a:r>
          </a:p>
          <a:p>
            <a:r>
              <a:rPr lang="en-US" sz="1800" dirty="0"/>
              <a:t>If you buy </a:t>
            </a:r>
            <a:r>
              <a:rPr lang="en-US" sz="1800"/>
              <a:t>grafted roses,             </a:t>
            </a:r>
            <a:r>
              <a:rPr lang="en-US" sz="1800" dirty="0"/>
              <a:t>look     </a:t>
            </a:r>
            <a:r>
              <a:rPr lang="en-US" sz="1800" dirty="0" err="1"/>
              <a:t>look</a:t>
            </a:r>
            <a:r>
              <a:rPr lang="en-US" sz="1800" dirty="0"/>
              <a:t> for ones with                     </a:t>
            </a:r>
            <a:r>
              <a:rPr lang="en-US" sz="1800" dirty="0" err="1"/>
              <a:t>Fortuniana</a:t>
            </a:r>
            <a:r>
              <a:rPr lang="en-US" sz="1800" dirty="0"/>
              <a:t> rootstock.</a:t>
            </a:r>
          </a:p>
        </p:txBody>
      </p:sp>
      <p:pic>
        <p:nvPicPr>
          <p:cNvPr id="10" name="Content Placeholder 9" descr="A close up of a flower&#10;&#10;Description automatically generated">
            <a:extLst>
              <a:ext uri="{FF2B5EF4-FFF2-40B4-BE49-F238E27FC236}">
                <a16:creationId xmlns="" xmlns:a16="http://schemas.microsoft.com/office/drawing/2014/main" id="{633E3540-BCD8-0929-EBE3-5F1B8B60FFB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183188" y="1109662"/>
            <a:ext cx="6172200" cy="4629150"/>
          </a:xfrm>
        </p:spPr>
      </p:pic>
      <p:sp>
        <p:nvSpPr>
          <p:cNvPr id="11" name="TextBox 10">
            <a:extLst>
              <a:ext uri="{FF2B5EF4-FFF2-40B4-BE49-F238E27FC236}">
                <a16:creationId xmlns="" xmlns:a16="http://schemas.microsoft.com/office/drawing/2014/main" id="{75F85B30-BE8B-6253-7111-27F97C37676E}"/>
              </a:ext>
            </a:extLst>
          </p:cNvPr>
          <p:cNvSpPr txBox="1"/>
          <p:nvPr/>
        </p:nvSpPr>
        <p:spPr>
          <a:xfrm>
            <a:off x="5339644" y="5868988"/>
            <a:ext cx="5588000" cy="369332"/>
          </a:xfrm>
          <a:prstGeom prst="rect">
            <a:avLst/>
          </a:prstGeom>
          <a:noFill/>
        </p:spPr>
        <p:txBody>
          <a:bodyPr wrap="square" rtlCol="0">
            <a:spAutoFit/>
          </a:bodyPr>
          <a:lstStyle/>
          <a:p>
            <a:pPr algn="ctr"/>
            <a:r>
              <a:rPr lang="en-US" dirty="0"/>
              <a:t>Louis Philippe (aka Florida Cracker Rose)</a:t>
            </a:r>
          </a:p>
        </p:txBody>
      </p:sp>
      <p:sp>
        <p:nvSpPr>
          <p:cNvPr id="6" name="TextBox 5">
            <a:extLst>
              <a:ext uri="{FF2B5EF4-FFF2-40B4-BE49-F238E27FC236}">
                <a16:creationId xmlns="" xmlns:a16="http://schemas.microsoft.com/office/drawing/2014/main" id="{141CE138-AFFD-46F6-6DD0-1C9DA89F81AA}"/>
              </a:ext>
            </a:extLst>
          </p:cNvPr>
          <p:cNvSpPr txBox="1"/>
          <p:nvPr/>
        </p:nvSpPr>
        <p:spPr>
          <a:xfrm>
            <a:off x="836612" y="4923472"/>
            <a:ext cx="2443798" cy="1477328"/>
          </a:xfrm>
          <a:prstGeom prst="rect">
            <a:avLst/>
          </a:prstGeom>
          <a:noFill/>
        </p:spPr>
        <p:txBody>
          <a:bodyPr wrap="square" rtlCol="0">
            <a:spAutoFit/>
          </a:bodyPr>
          <a:lstStyle/>
          <a:p>
            <a:r>
              <a:rPr lang="en-US" dirty="0"/>
              <a:t>Local rose societies are good sources for learning which varieties are best for your area.</a:t>
            </a:r>
          </a:p>
        </p:txBody>
      </p:sp>
      <p:pic>
        <p:nvPicPr>
          <p:cNvPr id="8" name="Picture 7" descr="A close-up of a rose&#10;&#10;Description automatically generated">
            <a:extLst>
              <a:ext uri="{FF2B5EF4-FFF2-40B4-BE49-F238E27FC236}">
                <a16:creationId xmlns="" xmlns:a16="http://schemas.microsoft.com/office/drawing/2014/main" id="{5E201679-F0DC-554E-5814-BE3A8E1DA5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1303" y="3563118"/>
            <a:ext cx="1958341" cy="3109325"/>
          </a:xfrm>
          <a:prstGeom prst="rect">
            <a:avLst/>
          </a:prstGeom>
        </p:spPr>
      </p:pic>
    </p:spTree>
    <p:extLst>
      <p:ext uri="{BB962C8B-B14F-4D97-AF65-F5344CB8AC3E}">
        <p14:creationId xmlns:p14="http://schemas.microsoft.com/office/powerpoint/2010/main" val="6075250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 xmlns:a16="http://schemas.microsoft.com/office/drawing/2014/main" id="{560AFAAC-EA6C-45A9-9E03-C9C9F0193B4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Orange palm trees background">
            <a:extLst>
              <a:ext uri="{FF2B5EF4-FFF2-40B4-BE49-F238E27FC236}">
                <a16:creationId xmlns="" xmlns:a16="http://schemas.microsoft.com/office/drawing/2014/main" id="{0B7140DC-1E75-11BC-07FB-39B79080FA9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l="20035" r="20035"/>
          <a:stretch/>
        </p:blipFill>
        <p:spPr>
          <a:xfrm>
            <a:off x="4883022" y="10"/>
            <a:ext cx="7308978" cy="685799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p:spPr>
      </p:pic>
      <p:sp useBgFill="1">
        <p:nvSpPr>
          <p:cNvPr id="13" name="Freeform: Shape 12">
            <a:extLst>
              <a:ext uri="{FF2B5EF4-FFF2-40B4-BE49-F238E27FC236}">
                <a16:creationId xmlns="" xmlns:a16="http://schemas.microsoft.com/office/drawing/2014/main" id="{83549E37-C86B-4401-90BD-D8BF83859F1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6096001" cy="6858000"/>
          </a:xfrm>
          <a:custGeom>
            <a:avLst/>
            <a:gdLst>
              <a:gd name="connsiteX0" fmla="*/ 0 w 6096001"/>
              <a:gd name="connsiteY0" fmla="*/ 0 h 6858000"/>
              <a:gd name="connsiteX1" fmla="*/ 4883023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3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3" y="0"/>
                </a:lnTo>
                <a:lnTo>
                  <a:pt x="4946006" y="69271"/>
                </a:lnTo>
                <a:cubicBezTo>
                  <a:pt x="5656532" y="929100"/>
                  <a:pt x="6096001" y="2116944"/>
                  <a:pt x="6096001" y="3429000"/>
                </a:cubicBezTo>
                <a:cubicBezTo>
                  <a:pt x="6096001" y="4741056"/>
                  <a:pt x="5656532" y="5928900"/>
                  <a:pt x="4946006" y="6788730"/>
                </a:cubicBezTo>
                <a:lnTo>
                  <a:pt x="4883023"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Freeform: Shape 14">
            <a:extLst>
              <a:ext uri="{FF2B5EF4-FFF2-40B4-BE49-F238E27FC236}">
                <a16:creationId xmlns="" xmlns:a16="http://schemas.microsoft.com/office/drawing/2014/main" id="{8A17784E-76D8-4521-A77D-0D2EBB92300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6086857" cy="6858000"/>
          </a:xfrm>
          <a:custGeom>
            <a:avLst/>
            <a:gdLst>
              <a:gd name="connsiteX0" fmla="*/ 0 w 6086857"/>
              <a:gd name="connsiteY0" fmla="*/ 0 h 6858000"/>
              <a:gd name="connsiteX1" fmla="*/ 4873879 w 6086857"/>
              <a:gd name="connsiteY1" fmla="*/ 0 h 6858000"/>
              <a:gd name="connsiteX2" fmla="*/ 4936862 w 6086857"/>
              <a:gd name="connsiteY2" fmla="*/ 69271 h 6858000"/>
              <a:gd name="connsiteX3" fmla="*/ 6086857 w 6086857"/>
              <a:gd name="connsiteY3" fmla="*/ 3429000 h 6858000"/>
              <a:gd name="connsiteX4" fmla="*/ 4936862 w 6086857"/>
              <a:gd name="connsiteY4" fmla="*/ 6788730 h 6858000"/>
              <a:gd name="connsiteX5" fmla="*/ 4873879 w 6086857"/>
              <a:gd name="connsiteY5" fmla="*/ 6858000 h 6858000"/>
              <a:gd name="connsiteX6" fmla="*/ 0 w 608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6857" h="6858000">
                <a:moveTo>
                  <a:pt x="0" y="0"/>
                </a:moveTo>
                <a:lnTo>
                  <a:pt x="4873879" y="0"/>
                </a:lnTo>
                <a:lnTo>
                  <a:pt x="4936862" y="69271"/>
                </a:lnTo>
                <a:cubicBezTo>
                  <a:pt x="5647388" y="929100"/>
                  <a:pt x="6086857" y="2116944"/>
                  <a:pt x="6086857" y="3429000"/>
                </a:cubicBezTo>
                <a:cubicBezTo>
                  <a:pt x="6086857" y="4741056"/>
                  <a:pt x="5647388" y="5928900"/>
                  <a:pt x="4936862" y="6788730"/>
                </a:cubicBezTo>
                <a:lnTo>
                  <a:pt x="487387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 xmlns:a16="http://schemas.microsoft.com/office/drawing/2014/main" id="{B12E1D21-947C-AF1E-5E6D-C5839AF37B04}"/>
              </a:ext>
            </a:extLst>
          </p:cNvPr>
          <p:cNvSpPr>
            <a:spLocks noGrp="1"/>
          </p:cNvSpPr>
          <p:nvPr>
            <p:ph type="title"/>
          </p:nvPr>
        </p:nvSpPr>
        <p:spPr>
          <a:xfrm>
            <a:off x="374904" y="856488"/>
            <a:ext cx="4992624" cy="1243584"/>
          </a:xfrm>
        </p:spPr>
        <p:txBody>
          <a:bodyPr vert="horz" lIns="91440" tIns="45720" rIns="91440" bIns="45720" rtlCol="0" anchor="ctr">
            <a:normAutofit/>
          </a:bodyPr>
          <a:lstStyle/>
          <a:p>
            <a:r>
              <a:rPr lang="en-US" sz="3400"/>
              <a:t>Right Location</a:t>
            </a:r>
          </a:p>
        </p:txBody>
      </p:sp>
      <p:sp>
        <p:nvSpPr>
          <p:cNvPr id="17" name="Rectangle 16">
            <a:extLst>
              <a:ext uri="{FF2B5EF4-FFF2-40B4-BE49-F238E27FC236}">
                <a16:creationId xmlns="" xmlns:a16="http://schemas.microsoft.com/office/drawing/2014/main" id="{C0036C6B-F09C-4EAB-AE02-8D056EE7485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1124325"/>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 name="Rectangle 18">
            <a:extLst>
              <a:ext uri="{FF2B5EF4-FFF2-40B4-BE49-F238E27FC236}">
                <a16:creationId xmlns="" xmlns:a16="http://schemas.microsoft.com/office/drawing/2014/main" id="{FC8D5885-2804-4D3C-BE31-902E4D3279B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37769" y="2195336"/>
            <a:ext cx="49834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Text Placeholder 3">
            <a:extLst>
              <a:ext uri="{FF2B5EF4-FFF2-40B4-BE49-F238E27FC236}">
                <a16:creationId xmlns="" xmlns:a16="http://schemas.microsoft.com/office/drawing/2014/main" id="{5238A303-D724-812C-F7FA-DBB1078A5397}"/>
              </a:ext>
            </a:extLst>
          </p:cNvPr>
          <p:cNvSpPr>
            <a:spLocks noGrp="1"/>
          </p:cNvSpPr>
          <p:nvPr>
            <p:ph type="body" sz="half" idx="2"/>
          </p:nvPr>
        </p:nvSpPr>
        <p:spPr>
          <a:xfrm>
            <a:off x="374904" y="2522949"/>
            <a:ext cx="5065776" cy="3402363"/>
          </a:xfrm>
        </p:spPr>
        <p:txBody>
          <a:bodyPr vert="horz" lIns="91440" tIns="45720" rIns="91440" bIns="45720" rtlCol="0" anchor="t">
            <a:normAutofit lnSpcReduction="10000"/>
          </a:bodyPr>
          <a:lstStyle/>
          <a:p>
            <a:pPr marL="285750" indent="-228600">
              <a:buFont typeface="Arial" panose="020B0604020202020204" pitchFamily="34" charset="0"/>
              <a:buChar char="•"/>
            </a:pPr>
            <a:r>
              <a:rPr lang="en-US" sz="1700"/>
              <a:t>Whatever rose you select, plant your rose in a location that gets plenty of sun. </a:t>
            </a:r>
          </a:p>
          <a:p>
            <a:pPr marL="285750" indent="-228600">
              <a:buFont typeface="Arial" panose="020B0604020202020204" pitchFamily="34" charset="0"/>
              <a:buChar char="•"/>
            </a:pPr>
            <a:r>
              <a:rPr lang="en-US" sz="1700"/>
              <a:t>Roses need at least 6 hours of direct sun to grow to their optimum. More sun is good, but less sun means your rose will produce fewer blooms. </a:t>
            </a:r>
          </a:p>
          <a:p>
            <a:pPr marL="285750" indent="-228600">
              <a:buFont typeface="Arial" panose="020B0604020202020204" pitchFamily="34" charset="0"/>
              <a:buChar char="•"/>
            </a:pPr>
            <a:r>
              <a:rPr lang="en-US" sz="1700"/>
              <a:t>Remember that the sun is lower in the sky during the winter, when days are shorter, so make sure the roses get sun in the winter months.</a:t>
            </a:r>
          </a:p>
          <a:p>
            <a:pPr marL="285750" indent="-228600">
              <a:buFont typeface="Arial" panose="020B0604020202020204" pitchFamily="34" charset="0"/>
              <a:buChar char="•"/>
            </a:pPr>
            <a:r>
              <a:rPr lang="en-US" sz="1700"/>
              <a:t>You buy roses for the flowers, so it makes sense to plant your rose bush where it will get plenty of sun.</a:t>
            </a:r>
          </a:p>
        </p:txBody>
      </p:sp>
    </p:spTree>
    <p:extLst>
      <p:ext uri="{BB962C8B-B14F-4D97-AF65-F5344CB8AC3E}">
        <p14:creationId xmlns:p14="http://schemas.microsoft.com/office/powerpoint/2010/main" val="19548217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nting a Grafted Container Rose Paul Z - Bills Pre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173288" y="465138"/>
            <a:ext cx="7645400" cy="5734050"/>
          </a:xfrm>
        </p:spPr>
      </p:pic>
    </p:spTree>
    <p:extLst>
      <p:ext uri="{BB962C8B-B14F-4D97-AF65-F5344CB8AC3E}">
        <p14:creationId xmlns:p14="http://schemas.microsoft.com/office/powerpoint/2010/main" val="35258662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 xmlns:a16="http://schemas.microsoft.com/office/drawing/2014/main" id="{45D37F4E-DDB4-456B-97E0-9937730A039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F7E343E9-C376-F816-06EB-FD3BF9F89836}"/>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5400" dirty="0"/>
              <a:t>Good Soil</a:t>
            </a:r>
          </a:p>
        </p:txBody>
      </p:sp>
      <p:sp>
        <p:nvSpPr>
          <p:cNvPr id="13" name="sketchy line">
            <a:extLst>
              <a:ext uri="{FF2B5EF4-FFF2-40B4-BE49-F238E27FC236}">
                <a16:creationId xmlns="" xmlns:a16="http://schemas.microsoft.com/office/drawing/2014/main" id="{B2DD41CD-8F47-4F56-AD12-4E2FF76969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 xmlns:a16="http://schemas.microsoft.com/office/drawing/2014/main" id="{E2F2476C-29A5-9DE3-CDD3-4725E88DD1B3}"/>
              </a:ext>
            </a:extLst>
          </p:cNvPr>
          <p:cNvSpPr>
            <a:spLocks noGrp="1"/>
          </p:cNvSpPr>
          <p:nvPr>
            <p:ph type="body" sz="half" idx="2"/>
          </p:nvPr>
        </p:nvSpPr>
        <p:spPr>
          <a:xfrm>
            <a:off x="572493" y="2071316"/>
            <a:ext cx="6713552" cy="4119172"/>
          </a:xfrm>
        </p:spPr>
        <p:txBody>
          <a:bodyPr vert="horz" lIns="91440" tIns="45720" rIns="91440" bIns="45720" rtlCol="0" anchor="t">
            <a:normAutofit lnSpcReduction="10000"/>
          </a:bodyPr>
          <a:lstStyle/>
          <a:p>
            <a:pPr indent="-228600">
              <a:buFont typeface="Arial" panose="020B0604020202020204" pitchFamily="34" charset="0"/>
              <a:buChar char="•"/>
            </a:pPr>
            <a:r>
              <a:rPr lang="en-US" sz="2200" dirty="0"/>
              <a:t>Although there are several locations in Florida with primarily clay-based soil, by far most locations in south Florida are mostly sandy soils…almost too much sand.</a:t>
            </a:r>
          </a:p>
          <a:p>
            <a:pPr indent="-228600">
              <a:buFont typeface="Arial" panose="020B0604020202020204" pitchFamily="34" charset="0"/>
              <a:buChar char="•"/>
            </a:pPr>
            <a:r>
              <a:rPr lang="en-US" sz="2200" dirty="0"/>
              <a:t>Regardless of which type of soil you have in your garden, it is likely that it needs to be amended with quality composts, peat moss, potting mixes or other organic materials. A rule of thumb is to use 50% of the natural soil and 50% amendments. Adding these creates better soil compositions that provide good drainage while providing for good soil moisture and nutrient retention. </a:t>
            </a:r>
          </a:p>
          <a:p>
            <a:pPr indent="-228600">
              <a:buFont typeface="Arial" panose="020B0604020202020204" pitchFamily="34" charset="0"/>
              <a:buChar char="•"/>
            </a:pPr>
            <a:r>
              <a:rPr lang="en-US" sz="2200" dirty="0"/>
              <a:t>This means a better growing medium and ultimately, healthier roses.</a:t>
            </a:r>
          </a:p>
        </p:txBody>
      </p:sp>
      <p:pic>
        <p:nvPicPr>
          <p:cNvPr id="6" name="Content Placeholder 5" descr="Garden tools standing on garden soil">
            <a:extLst>
              <a:ext uri="{FF2B5EF4-FFF2-40B4-BE49-F238E27FC236}">
                <a16:creationId xmlns="" xmlns:a16="http://schemas.microsoft.com/office/drawing/2014/main" id="{3FE90205-5FEC-C2BC-84EC-111AE60B3E00}"/>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1477" r="24307" b="2"/>
          <a:stretch/>
        </p:blipFill>
        <p:spPr>
          <a:xfrm>
            <a:off x="7675658" y="2093976"/>
            <a:ext cx="3941064" cy="4096512"/>
          </a:xfrm>
          <a:prstGeom prst="rect">
            <a:avLst/>
          </a:prstGeom>
        </p:spPr>
      </p:pic>
    </p:spTree>
    <p:extLst>
      <p:ext uri="{BB962C8B-B14F-4D97-AF65-F5344CB8AC3E}">
        <p14:creationId xmlns:p14="http://schemas.microsoft.com/office/powerpoint/2010/main" val="25876256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 xmlns:a16="http://schemas.microsoft.com/office/drawing/2014/main" id="{7FF47CB7-972F-479F-A36D-9E72D26EC8D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 xmlns:a16="http://schemas.microsoft.com/office/drawing/2014/main" id="{0D153B68-5844-490D-8E67-F616D6D721C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 xmlns:a16="http://schemas.microsoft.com/office/drawing/2014/main" id="{6BB282F9-B7D7-23D2-403F-1F9B2C0A96A3}"/>
              </a:ext>
            </a:extLst>
          </p:cNvPr>
          <p:cNvSpPr>
            <a:spLocks noGrp="1"/>
          </p:cNvSpPr>
          <p:nvPr>
            <p:ph type="title"/>
          </p:nvPr>
        </p:nvSpPr>
        <p:spPr>
          <a:xfrm>
            <a:off x="1137034" y="609597"/>
            <a:ext cx="9392421" cy="1330841"/>
          </a:xfrm>
        </p:spPr>
        <p:txBody>
          <a:bodyPr vert="horz" lIns="91440" tIns="45720" rIns="91440" bIns="45720" rtlCol="0" anchor="ctr">
            <a:normAutofit/>
          </a:bodyPr>
          <a:lstStyle/>
          <a:p>
            <a:r>
              <a:rPr lang="en-US" sz="4400" kern="1200">
                <a:solidFill>
                  <a:schemeClr val="tx1"/>
                </a:solidFill>
                <a:latin typeface="+mj-lt"/>
                <a:ea typeface="+mj-ea"/>
                <a:cs typeface="+mj-cs"/>
              </a:rPr>
              <a:t>Water, water, water</a:t>
            </a:r>
          </a:p>
        </p:txBody>
      </p:sp>
      <p:sp>
        <p:nvSpPr>
          <p:cNvPr id="4" name="Text Placeholder 3">
            <a:extLst>
              <a:ext uri="{FF2B5EF4-FFF2-40B4-BE49-F238E27FC236}">
                <a16:creationId xmlns="" xmlns:a16="http://schemas.microsoft.com/office/drawing/2014/main" id="{CD69F8A6-10D7-98D7-46DB-31A3DBC977CF}"/>
              </a:ext>
            </a:extLst>
          </p:cNvPr>
          <p:cNvSpPr>
            <a:spLocks noGrp="1"/>
          </p:cNvSpPr>
          <p:nvPr>
            <p:ph type="body" sz="half" idx="2"/>
          </p:nvPr>
        </p:nvSpPr>
        <p:spPr>
          <a:xfrm>
            <a:off x="1137034" y="2198362"/>
            <a:ext cx="4958966" cy="3917773"/>
          </a:xfrm>
        </p:spPr>
        <p:txBody>
          <a:bodyPr vert="horz" lIns="91440" tIns="45720" rIns="91440" bIns="45720" rtlCol="0">
            <a:normAutofit fontScale="92500" lnSpcReduction="10000"/>
          </a:bodyPr>
          <a:lstStyle/>
          <a:p>
            <a:pPr indent="-228600">
              <a:buFont typeface="Arial" panose="020B0604020202020204" pitchFamily="34" charset="0"/>
              <a:buChar char="•"/>
            </a:pPr>
            <a:r>
              <a:rPr lang="en-US" sz="1700" dirty="0"/>
              <a:t>One of the most important things you can do for your roses is to keep them well hydrated, especially in our hot south Florida climate. That means you should water on a regular basis. </a:t>
            </a:r>
          </a:p>
          <a:p>
            <a:pPr indent="-228600">
              <a:buFont typeface="Arial" panose="020B0604020202020204" pitchFamily="34" charset="0"/>
              <a:buChar char="•"/>
            </a:pPr>
            <a:r>
              <a:rPr lang="en-US" sz="1700" dirty="0"/>
              <a:t>Roses do not like their feet too wet, but they do like it moist with a regular supply of water. If your yard does not drain well after heavy rains, you may want to consider a raised bed for your roses.</a:t>
            </a:r>
          </a:p>
          <a:p>
            <a:pPr indent="-228600">
              <a:buFont typeface="Arial" panose="020B0604020202020204" pitchFamily="34" charset="0"/>
              <a:buChar char="•"/>
            </a:pPr>
            <a:r>
              <a:rPr lang="en-US" sz="1700" dirty="0"/>
              <a:t>How much water you give them will depend on the weather, how porous your soil is and the time of year. During rainy periods you will need to add much water, but during dry spells irrigation is a must. </a:t>
            </a:r>
          </a:p>
          <a:p>
            <a:pPr indent="-228600">
              <a:buFont typeface="Arial" panose="020B0604020202020204" pitchFamily="34" charset="0"/>
              <a:buChar char="•"/>
            </a:pPr>
            <a:r>
              <a:rPr lang="en-US" sz="1700" dirty="0"/>
              <a:t>A drip system is a great way to water, it keeps the leaves dry and conserves water.</a:t>
            </a:r>
          </a:p>
          <a:p>
            <a:pPr indent="-228600">
              <a:buFont typeface="Arial" panose="020B0604020202020204" pitchFamily="34" charset="0"/>
              <a:buChar char="•"/>
            </a:pPr>
            <a:r>
              <a:rPr lang="en-US" sz="1700" dirty="0"/>
              <a:t>A thick layer of mulch will help retain the water in the soil and also helps keeps weeds at bay.</a:t>
            </a:r>
          </a:p>
          <a:p>
            <a:pPr indent="-228600">
              <a:buFont typeface="Arial" panose="020B0604020202020204" pitchFamily="34" charset="0"/>
              <a:buChar char="•"/>
            </a:pPr>
            <a:endParaRPr lang="en-US" sz="1700" dirty="0"/>
          </a:p>
        </p:txBody>
      </p:sp>
      <p:pic>
        <p:nvPicPr>
          <p:cNvPr id="6" name="Content Placeholder 5" descr="Automatic sprinkler watering grass">
            <a:extLst>
              <a:ext uri="{FF2B5EF4-FFF2-40B4-BE49-F238E27FC236}">
                <a16:creationId xmlns="" xmlns:a16="http://schemas.microsoft.com/office/drawing/2014/main" id="{BC43D11C-8923-390A-09BD-17E4A90B2A5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719367" y="2464708"/>
            <a:ext cx="4788505" cy="3196327"/>
          </a:xfrm>
          <a:prstGeom prst="rect">
            <a:avLst/>
          </a:prstGeom>
        </p:spPr>
      </p:pic>
      <p:sp>
        <p:nvSpPr>
          <p:cNvPr id="15" name="Freeform: Shape 14">
            <a:extLst>
              <a:ext uri="{FF2B5EF4-FFF2-40B4-BE49-F238E27FC236}">
                <a16:creationId xmlns="" xmlns:a16="http://schemas.microsoft.com/office/drawing/2014/main" id="{9A0D773F-7A7D-4DBB-9DEA-86BB8B8F4BC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6896198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 xmlns:a16="http://schemas.microsoft.com/office/drawing/2014/main" id="{560AFAAC-EA6C-45A9-9E03-C9C9F0193B4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descr="A group of pink flowers&#10;&#10;Description automatically generated">
            <a:extLst>
              <a:ext uri="{FF2B5EF4-FFF2-40B4-BE49-F238E27FC236}">
                <a16:creationId xmlns="" xmlns:a16="http://schemas.microsoft.com/office/drawing/2014/main" id="{9C984DF9-AE1C-016F-68A7-A3B211963DD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2803" r="2735"/>
          <a:stretch/>
        </p:blipFill>
        <p:spPr>
          <a:xfrm>
            <a:off x="4883022" y="10"/>
            <a:ext cx="7308978" cy="685799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p:spPr>
      </p:pic>
      <p:sp useBgFill="1">
        <p:nvSpPr>
          <p:cNvPr id="17" name="Freeform: Shape 16">
            <a:extLst>
              <a:ext uri="{FF2B5EF4-FFF2-40B4-BE49-F238E27FC236}">
                <a16:creationId xmlns="" xmlns:a16="http://schemas.microsoft.com/office/drawing/2014/main" id="{83549E37-C86B-4401-90BD-D8BF83859F1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6096001" cy="6858000"/>
          </a:xfrm>
          <a:custGeom>
            <a:avLst/>
            <a:gdLst>
              <a:gd name="connsiteX0" fmla="*/ 0 w 6096001"/>
              <a:gd name="connsiteY0" fmla="*/ 0 h 6858000"/>
              <a:gd name="connsiteX1" fmla="*/ 4883023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3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3" y="0"/>
                </a:lnTo>
                <a:lnTo>
                  <a:pt x="4946006" y="69271"/>
                </a:lnTo>
                <a:cubicBezTo>
                  <a:pt x="5656532" y="929100"/>
                  <a:pt x="6096001" y="2116944"/>
                  <a:pt x="6096001" y="3429000"/>
                </a:cubicBezTo>
                <a:cubicBezTo>
                  <a:pt x="6096001" y="4741056"/>
                  <a:pt x="5656532" y="5928900"/>
                  <a:pt x="4946006" y="6788730"/>
                </a:cubicBezTo>
                <a:lnTo>
                  <a:pt x="4883023"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9" name="Freeform: Shape 18">
            <a:extLst>
              <a:ext uri="{FF2B5EF4-FFF2-40B4-BE49-F238E27FC236}">
                <a16:creationId xmlns="" xmlns:a16="http://schemas.microsoft.com/office/drawing/2014/main" id="{8A17784E-76D8-4521-A77D-0D2EBB92300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6086857" cy="6858000"/>
          </a:xfrm>
          <a:custGeom>
            <a:avLst/>
            <a:gdLst>
              <a:gd name="connsiteX0" fmla="*/ 0 w 6086857"/>
              <a:gd name="connsiteY0" fmla="*/ 0 h 6858000"/>
              <a:gd name="connsiteX1" fmla="*/ 4873879 w 6086857"/>
              <a:gd name="connsiteY1" fmla="*/ 0 h 6858000"/>
              <a:gd name="connsiteX2" fmla="*/ 4936862 w 6086857"/>
              <a:gd name="connsiteY2" fmla="*/ 69271 h 6858000"/>
              <a:gd name="connsiteX3" fmla="*/ 6086857 w 6086857"/>
              <a:gd name="connsiteY3" fmla="*/ 3429000 h 6858000"/>
              <a:gd name="connsiteX4" fmla="*/ 4936862 w 6086857"/>
              <a:gd name="connsiteY4" fmla="*/ 6788730 h 6858000"/>
              <a:gd name="connsiteX5" fmla="*/ 4873879 w 6086857"/>
              <a:gd name="connsiteY5" fmla="*/ 6858000 h 6858000"/>
              <a:gd name="connsiteX6" fmla="*/ 0 w 608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6857" h="6858000">
                <a:moveTo>
                  <a:pt x="0" y="0"/>
                </a:moveTo>
                <a:lnTo>
                  <a:pt x="4873879" y="0"/>
                </a:lnTo>
                <a:lnTo>
                  <a:pt x="4936862" y="69271"/>
                </a:lnTo>
                <a:cubicBezTo>
                  <a:pt x="5647388" y="929100"/>
                  <a:pt x="6086857" y="2116944"/>
                  <a:pt x="6086857" y="3429000"/>
                </a:cubicBezTo>
                <a:cubicBezTo>
                  <a:pt x="6086857" y="4741056"/>
                  <a:pt x="5647388" y="5928900"/>
                  <a:pt x="4936862" y="6788730"/>
                </a:cubicBezTo>
                <a:lnTo>
                  <a:pt x="487387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 xmlns:a16="http://schemas.microsoft.com/office/drawing/2014/main" id="{34CDF6BF-F490-42B3-5FC1-8FA590D101AF}"/>
              </a:ext>
            </a:extLst>
          </p:cNvPr>
          <p:cNvSpPr>
            <a:spLocks noGrp="1"/>
          </p:cNvSpPr>
          <p:nvPr>
            <p:ph type="title"/>
          </p:nvPr>
        </p:nvSpPr>
        <p:spPr>
          <a:xfrm>
            <a:off x="374904" y="856488"/>
            <a:ext cx="4992624" cy="1243584"/>
          </a:xfrm>
        </p:spPr>
        <p:txBody>
          <a:bodyPr vert="horz" lIns="91440" tIns="45720" rIns="91440" bIns="45720" rtlCol="0" anchor="ctr">
            <a:normAutofit/>
          </a:bodyPr>
          <a:lstStyle/>
          <a:p>
            <a:r>
              <a:rPr lang="en-US" sz="3400" dirty="0"/>
              <a:t>Feed Regularly</a:t>
            </a:r>
          </a:p>
        </p:txBody>
      </p:sp>
      <p:sp>
        <p:nvSpPr>
          <p:cNvPr id="21" name="Rectangle 20">
            <a:extLst>
              <a:ext uri="{FF2B5EF4-FFF2-40B4-BE49-F238E27FC236}">
                <a16:creationId xmlns="" xmlns:a16="http://schemas.microsoft.com/office/drawing/2014/main" id="{C0036C6B-F09C-4EAB-AE02-8D056EE7485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1124325"/>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 name="Rectangle 22">
            <a:extLst>
              <a:ext uri="{FF2B5EF4-FFF2-40B4-BE49-F238E27FC236}">
                <a16:creationId xmlns="" xmlns:a16="http://schemas.microsoft.com/office/drawing/2014/main" id="{FC8D5885-2804-4D3C-BE31-902E4D3279B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37769" y="2195336"/>
            <a:ext cx="49834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Text Placeholder 3">
            <a:extLst>
              <a:ext uri="{FF2B5EF4-FFF2-40B4-BE49-F238E27FC236}">
                <a16:creationId xmlns="" xmlns:a16="http://schemas.microsoft.com/office/drawing/2014/main" id="{BE85DE84-D560-5191-689F-33A819C939F1}"/>
              </a:ext>
            </a:extLst>
          </p:cNvPr>
          <p:cNvSpPr>
            <a:spLocks noGrp="1"/>
          </p:cNvSpPr>
          <p:nvPr>
            <p:ph type="body" sz="half" idx="2"/>
          </p:nvPr>
        </p:nvSpPr>
        <p:spPr>
          <a:xfrm>
            <a:off x="374904" y="2255003"/>
            <a:ext cx="5065776" cy="4300780"/>
          </a:xfrm>
        </p:spPr>
        <p:txBody>
          <a:bodyPr vert="horz" lIns="91440" tIns="45720" rIns="91440" bIns="45720" rtlCol="0" anchor="t">
            <a:noAutofit/>
          </a:bodyPr>
          <a:lstStyle/>
          <a:p>
            <a:pPr indent="-228600">
              <a:buFont typeface="Arial" panose="020B0604020202020204" pitchFamily="34" charset="0"/>
              <a:buChar char="•"/>
            </a:pPr>
            <a:r>
              <a:rPr lang="en-US" dirty="0"/>
              <a:t>We all like to eat and so do roses. Roses are heavy feeders. It takes a lot of energy to produce a bloom, and to produce so many blooms throughout the year in south Florida roses need a regular supply of nutrients.</a:t>
            </a:r>
          </a:p>
          <a:p>
            <a:pPr indent="-228600">
              <a:buFont typeface="Arial" panose="020B0604020202020204" pitchFamily="34" charset="0"/>
              <a:buChar char="•"/>
            </a:pPr>
            <a:r>
              <a:rPr lang="en-US" dirty="0"/>
              <a:t>Although a quick feed with chemical fertilizers can do the trick in the short-term, but they also require more frequent application. A better application of nutrients is through a slow- release process. Organic fertilizers are considered are considered slow release and can provide a steady supply of nutrients over a longer period of time. Organics also feed the micro-organisms in the soil, providing for a healthier soil. Use organics such as composted manures, alfalfa meal, cottonseed meal, bone meal, etc.</a:t>
            </a:r>
          </a:p>
          <a:p>
            <a:pPr indent="-228600">
              <a:buFont typeface="Arial" panose="020B0604020202020204" pitchFamily="34" charset="0"/>
              <a:buChar char="•"/>
            </a:pPr>
            <a:r>
              <a:rPr lang="en-US" dirty="0"/>
              <a:t>No matter what type of fertilizer you use, be sure to follow the instructions!</a:t>
            </a:r>
          </a:p>
        </p:txBody>
      </p:sp>
    </p:spTree>
    <p:extLst>
      <p:ext uri="{BB962C8B-B14F-4D97-AF65-F5344CB8AC3E}">
        <p14:creationId xmlns:p14="http://schemas.microsoft.com/office/powerpoint/2010/main" val="35282193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AC8B551-776B-B8E5-62AB-FDCC02EE8332}"/>
              </a:ext>
            </a:extLst>
          </p:cNvPr>
          <p:cNvSpPr>
            <a:spLocks noGrp="1"/>
          </p:cNvSpPr>
          <p:nvPr>
            <p:ph type="title"/>
          </p:nvPr>
        </p:nvSpPr>
        <p:spPr>
          <a:xfrm>
            <a:off x="839788" y="457200"/>
            <a:ext cx="3932237" cy="728133"/>
          </a:xfrm>
        </p:spPr>
        <p:txBody>
          <a:bodyPr/>
          <a:lstStyle/>
          <a:p>
            <a:r>
              <a:rPr lang="en-US" dirty="0">
                <a:solidFill>
                  <a:srgbClr val="FF0000"/>
                </a:solidFill>
              </a:rPr>
              <a:t>Rose Tips</a:t>
            </a:r>
          </a:p>
        </p:txBody>
      </p:sp>
      <p:pic>
        <p:nvPicPr>
          <p:cNvPr id="6" name="Picture Placeholder 5" descr="A potted plant with pink flowers&#10;&#10;Description automatically generated">
            <a:extLst>
              <a:ext uri="{FF2B5EF4-FFF2-40B4-BE49-F238E27FC236}">
                <a16:creationId xmlns="" xmlns:a16="http://schemas.microsoft.com/office/drawing/2014/main" id="{D7C6D6AE-B1FB-6BBF-03BE-EE5D0D3901E9}"/>
              </a:ext>
            </a:extLst>
          </p:cNvPr>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2508" r="2508"/>
          <a:stretch>
            <a:fillRect/>
          </a:stretch>
        </p:blipFill>
        <p:spPr/>
      </p:pic>
      <p:sp>
        <p:nvSpPr>
          <p:cNvPr id="4" name="Text Placeholder 3">
            <a:extLst>
              <a:ext uri="{FF2B5EF4-FFF2-40B4-BE49-F238E27FC236}">
                <a16:creationId xmlns="" xmlns:a16="http://schemas.microsoft.com/office/drawing/2014/main" id="{F47EE4BF-7D0C-6890-5CA0-40F46B53AB34}"/>
              </a:ext>
            </a:extLst>
          </p:cNvPr>
          <p:cNvSpPr>
            <a:spLocks noGrp="1"/>
          </p:cNvSpPr>
          <p:nvPr>
            <p:ph type="body" sz="half" idx="2"/>
          </p:nvPr>
        </p:nvSpPr>
        <p:spPr>
          <a:xfrm>
            <a:off x="839788" y="1185333"/>
            <a:ext cx="3932237" cy="4675717"/>
          </a:xfrm>
        </p:spPr>
        <p:txBody>
          <a:bodyPr>
            <a:normAutofit lnSpcReduction="10000"/>
          </a:bodyPr>
          <a:lstStyle/>
          <a:p>
            <a:pPr marL="285750" indent="-285750">
              <a:buFont typeface="Arial" panose="020B0604020202020204" pitchFamily="34" charset="0"/>
              <a:buChar char="•"/>
            </a:pPr>
            <a:r>
              <a:rPr lang="en-US" sz="1800" dirty="0"/>
              <a:t>Roses grow year-round in south Florida.</a:t>
            </a:r>
          </a:p>
          <a:p>
            <a:pPr marL="285750" indent="-285750">
              <a:buFont typeface="Arial" panose="020B0604020202020204" pitchFamily="34" charset="0"/>
              <a:buChar char="•"/>
            </a:pPr>
            <a:r>
              <a:rPr lang="en-US" sz="1800" dirty="0"/>
              <a:t>They do not go dormant like they do up north.</a:t>
            </a:r>
          </a:p>
          <a:p>
            <a:pPr marL="285750" indent="-285750">
              <a:buFont typeface="Arial" panose="020B0604020202020204" pitchFamily="34" charset="0"/>
              <a:buChar char="•"/>
            </a:pPr>
            <a:r>
              <a:rPr lang="en-US" sz="1800" dirty="0"/>
              <a:t>They bloom all year, but the best blooms are found November to May, when the weather is milder.</a:t>
            </a:r>
          </a:p>
          <a:p>
            <a:pPr marL="285750" indent="-285750">
              <a:buFont typeface="Arial" panose="020B0604020202020204" pitchFamily="34" charset="0"/>
              <a:buChar char="•"/>
            </a:pPr>
            <a:r>
              <a:rPr lang="en-US" sz="1800" dirty="0"/>
              <a:t>When the weather is hot the blooms develop so fast (from bud-to-fully open), they do not have time to get large. It is common to see fewer petals in a bloom in the summer than in the winter.</a:t>
            </a:r>
          </a:p>
          <a:p>
            <a:pPr marL="285750" indent="-285750">
              <a:buFont typeface="Arial" panose="020B0604020202020204" pitchFamily="34" charset="0"/>
              <a:buChar char="•"/>
            </a:pPr>
            <a:r>
              <a:rPr lang="en-US" sz="1800" dirty="0"/>
              <a:t>Prune in January or February for best results. </a:t>
            </a:r>
          </a:p>
          <a:p>
            <a:pPr marL="285750" indent="-285750">
              <a:buFont typeface="Arial" panose="020B0604020202020204" pitchFamily="34" charset="0"/>
              <a:buChar char="•"/>
            </a:pPr>
            <a:r>
              <a:rPr lang="en-US" sz="1800" dirty="0"/>
              <a:t>In the summer maintain as much foliage on the bushes as possible.</a:t>
            </a:r>
          </a:p>
        </p:txBody>
      </p:sp>
      <p:sp>
        <p:nvSpPr>
          <p:cNvPr id="7" name="TextBox 6">
            <a:extLst>
              <a:ext uri="{FF2B5EF4-FFF2-40B4-BE49-F238E27FC236}">
                <a16:creationId xmlns="" xmlns:a16="http://schemas.microsoft.com/office/drawing/2014/main" id="{1EABC5C5-223C-72E4-9A99-D04D38857C9B}"/>
              </a:ext>
            </a:extLst>
          </p:cNvPr>
          <p:cNvSpPr txBox="1"/>
          <p:nvPr/>
        </p:nvSpPr>
        <p:spPr>
          <a:xfrm>
            <a:off x="5183188" y="5870575"/>
            <a:ext cx="6172200" cy="369332"/>
          </a:xfrm>
          <a:prstGeom prst="rect">
            <a:avLst/>
          </a:prstGeom>
          <a:noFill/>
        </p:spPr>
        <p:txBody>
          <a:bodyPr wrap="square" rtlCol="0">
            <a:spAutoFit/>
          </a:bodyPr>
          <a:lstStyle/>
          <a:p>
            <a:pPr algn="ctr"/>
            <a:r>
              <a:rPr lang="en-US" dirty="0"/>
              <a:t>Pink Pet (aka Caldwell Pink) OGR – China 1928</a:t>
            </a:r>
          </a:p>
        </p:txBody>
      </p:sp>
    </p:spTree>
    <p:extLst>
      <p:ext uri="{BB962C8B-B14F-4D97-AF65-F5344CB8AC3E}">
        <p14:creationId xmlns:p14="http://schemas.microsoft.com/office/powerpoint/2010/main" val="255617796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271</TotalTime>
  <Words>831</Words>
  <Application>Microsoft Office PowerPoint</Application>
  <PresentationFormat>Widescreen</PresentationFormat>
  <Paragraphs>58</Paragraphs>
  <Slides>12</Slides>
  <Notes>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Aptos</vt:lpstr>
      <vt:lpstr>Aptos Display</vt:lpstr>
      <vt:lpstr>Arial</vt:lpstr>
      <vt:lpstr>Calibri</vt:lpstr>
      <vt:lpstr>Office Theme</vt:lpstr>
      <vt:lpstr>Growing Roses in  South Florida</vt:lpstr>
      <vt:lpstr>Growing Beautiful Roses in S. Florida</vt:lpstr>
      <vt:lpstr>Select the Right Rose</vt:lpstr>
      <vt:lpstr>Right Location</vt:lpstr>
      <vt:lpstr>PowerPoint Presentation</vt:lpstr>
      <vt:lpstr>Good Soil</vt:lpstr>
      <vt:lpstr>Water, water, water</vt:lpstr>
      <vt:lpstr>Feed Regularly</vt:lpstr>
      <vt:lpstr>Rose Tips</vt:lpstr>
      <vt:lpstr>Leweson-Gower  OGR – Bourbon 1845</vt:lpstr>
      <vt:lpstr>Rose Come in All Types</vt:lpstr>
      <vt:lpstr>A Few of my Favorite Hybrid Teas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Growing Roses in  South Florida</dc:title>
  <dc:creator>William Langford</dc:creator>
  <cp:lastModifiedBy>Good Shepherd</cp:lastModifiedBy>
  <cp:revision>4</cp:revision>
  <dcterms:created xsi:type="dcterms:W3CDTF">2024-04-02T02:53:41Z</dcterms:created>
  <dcterms:modified xsi:type="dcterms:W3CDTF">2024-04-28T17:59:45Z</dcterms:modified>
</cp:coreProperties>
</file>