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06" d="100"/>
          <a:sy n="106" d="100"/>
        </p:scale>
        <p:origin x="133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8674E-A1E5-E0B7-8656-22A72DF13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4896" y="505328"/>
            <a:ext cx="9639716" cy="9384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BASICS OF PRUNING ROSES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21B6E3-28AC-029B-CCBA-FC483A9BA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2" y="1684421"/>
            <a:ext cx="8915399" cy="4668251"/>
          </a:xfrm>
        </p:spPr>
        <p:txBody>
          <a:bodyPr>
            <a:normAutofit/>
          </a:bodyPr>
          <a:lstStyle/>
          <a:p>
            <a:r>
              <a:rPr lang="en-US" b="1" dirty="0"/>
              <a:t>MAJOR</a:t>
            </a:r>
            <a:r>
              <a:rPr lang="en-US" dirty="0"/>
              <a:t>	</a:t>
            </a:r>
          </a:p>
          <a:p>
            <a:r>
              <a:rPr lang="en-US" dirty="0"/>
              <a:t>	-  South Florida:		end January – mid March (typically 1-15 February)</a:t>
            </a:r>
          </a:p>
          <a:p>
            <a:r>
              <a:rPr lang="en-US" dirty="0"/>
              <a:t>	-  6-8 Weeks prior to a fall rose show</a:t>
            </a:r>
          </a:p>
          <a:p>
            <a:endParaRPr lang="en-US" dirty="0"/>
          </a:p>
          <a:p>
            <a:r>
              <a:rPr lang="en-US" b="1" dirty="0"/>
              <a:t>REJUVENATION</a:t>
            </a:r>
          </a:p>
          <a:p>
            <a:r>
              <a:rPr lang="en-US" dirty="0"/>
              <a:t>	-  old canes not producing good laterals with large flowers</a:t>
            </a:r>
          </a:p>
          <a:p>
            <a:r>
              <a:rPr lang="en-US" dirty="0"/>
              <a:t>	-  canes are gray, over 1-2+” thick</a:t>
            </a:r>
          </a:p>
          <a:p>
            <a:endParaRPr lang="en-US" dirty="0"/>
          </a:p>
          <a:p>
            <a:r>
              <a:rPr lang="en-US" b="1" dirty="0"/>
              <a:t>MAINTENANCE/MINOR</a:t>
            </a:r>
          </a:p>
          <a:p>
            <a:r>
              <a:rPr lang="en-US" dirty="0"/>
              <a:t>	-  Year around</a:t>
            </a:r>
          </a:p>
        </p:txBody>
      </p:sp>
      <p:pic>
        <p:nvPicPr>
          <p:cNvPr id="5" name="Picture 4" descr="A close-up of a rose&#10;&#10;AI-generated content may be incorrect.">
            <a:extLst>
              <a:ext uri="{FF2B5EF4-FFF2-40B4-BE49-F238E27FC236}">
                <a16:creationId xmlns:a16="http://schemas.microsoft.com/office/drawing/2014/main" id="{3F4917A6-5613-EE50-62E2-8D3AEB0EFC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05639">
            <a:off x="9847899" y="4746368"/>
            <a:ext cx="762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373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BBB87-47A5-DE41-739C-2B829486F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0989" y="624110"/>
            <a:ext cx="9603623" cy="1280890"/>
          </a:xfrm>
        </p:spPr>
        <p:txBody>
          <a:bodyPr>
            <a:noAutofit/>
          </a:bodyPr>
          <a:lstStyle/>
          <a:p>
            <a:pPr algn="ctr"/>
            <a:r>
              <a:rPr lang="en-US" sz="5400" dirty="0"/>
              <a:t>BASICS OF PRUNING ROSES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25868-7180-CF57-65C0-7E238C648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WHY MAJOR PRUNING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Help create an artificial dormancy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Remove dead wood, diseased wood, twiggy growth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Remove foliage as much as possible</a:t>
            </a:r>
          </a:p>
          <a:p>
            <a:pPr marL="0" indent="0">
              <a:buNone/>
            </a:pPr>
            <a:r>
              <a:rPr lang="en-US" dirty="0"/>
              <a:t>		-  get rid of disease spores</a:t>
            </a:r>
          </a:p>
          <a:p>
            <a:pPr marL="0" indent="0">
              <a:buNone/>
            </a:pPr>
            <a:r>
              <a:rPr lang="en-US" dirty="0"/>
              <a:t>		-  insect eggs</a:t>
            </a:r>
          </a:p>
        </p:txBody>
      </p:sp>
      <p:pic>
        <p:nvPicPr>
          <p:cNvPr id="5" name="Picture 4" descr="A close-up of a rose&#10;&#10;AI-generated content may be incorrect.">
            <a:extLst>
              <a:ext uri="{FF2B5EF4-FFF2-40B4-BE49-F238E27FC236}">
                <a16:creationId xmlns:a16="http://schemas.microsoft.com/office/drawing/2014/main" id="{2DBE4F61-54EF-4C6A-ED34-AB8E50A5E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528005">
            <a:off x="9838811" y="4861765"/>
            <a:ext cx="762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041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619BD-1D66-912C-C327-3FD4333C1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314" y="636142"/>
            <a:ext cx="9525298" cy="1280890"/>
          </a:xfrm>
        </p:spPr>
        <p:txBody>
          <a:bodyPr>
            <a:noAutofit/>
          </a:bodyPr>
          <a:lstStyle/>
          <a:p>
            <a:pPr algn="ctr"/>
            <a:r>
              <a:rPr lang="en-US" sz="5400" dirty="0"/>
              <a:t>BASICS OF PRUNING ROSES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E3BC2-C8C1-7DDD-64F5-C368EA1FA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REJUVENATION PRUNING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Encourage newer basal cane growth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Reinvigorates the bush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1/3 of old canes down to the bud union on grafted roses per year </a:t>
            </a:r>
          </a:p>
        </p:txBody>
      </p:sp>
      <p:pic>
        <p:nvPicPr>
          <p:cNvPr id="5" name="Picture 4" descr="A close-up of a rose&#10;&#10;AI-generated content may be incorrect.">
            <a:extLst>
              <a:ext uri="{FF2B5EF4-FFF2-40B4-BE49-F238E27FC236}">
                <a16:creationId xmlns:a16="http://schemas.microsoft.com/office/drawing/2014/main" id="{6954B9C8-FEEE-7EEC-FEE9-7F87FDA53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76998">
            <a:off x="10064579" y="4857790"/>
            <a:ext cx="762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9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8B43-BDCA-5527-13F9-81A3E0C1B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3378" y="636142"/>
            <a:ext cx="9501234" cy="1280890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BASICS OF PRUNING ROSES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C6DD0-4F71-7BDB-A2FD-F51905BD7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MAINTENANCE PRUNING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Cut roses for show, home, or friends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Keeps the bush producing healthy, new growth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Keeps growing vigorous canes and laterals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Remove crossing, diseased, dead, twiggy growth regularly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A close-up of a rose&#10;&#10;AI-generated content may be incorrect.">
            <a:extLst>
              <a:ext uri="{FF2B5EF4-FFF2-40B4-BE49-F238E27FC236}">
                <a16:creationId xmlns:a16="http://schemas.microsoft.com/office/drawing/2014/main" id="{76CDA0D6-456F-2647-E78A-8D39A09C44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71593">
            <a:off x="10089290" y="4976571"/>
            <a:ext cx="762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36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983B5-D0B8-761C-A851-040A96CED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441" y="612078"/>
            <a:ext cx="9477171" cy="1012185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BASICS OF PRUNING ROSES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4B5F4-FBBB-0F90-20CB-09C82E864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49116"/>
            <a:ext cx="8915400" cy="44396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TOOLS NEEDED TO PRUNE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Pruners:			Bypass type best with sheath</a:t>
            </a:r>
          </a:p>
          <a:p>
            <a:pPr marL="0" indent="0">
              <a:buNone/>
            </a:pPr>
            <a:r>
              <a:rPr lang="en-US" dirty="0"/>
              <a:t>	-  Loppers:			Large &amp; small</a:t>
            </a:r>
          </a:p>
          <a:p>
            <a:pPr marL="0" indent="0">
              <a:buNone/>
            </a:pPr>
            <a:r>
              <a:rPr lang="en-US" dirty="0"/>
              <a:t>	-  Hedge shears:		Mechanical or electric</a:t>
            </a:r>
          </a:p>
          <a:p>
            <a:pPr marL="0" indent="0">
              <a:buNone/>
            </a:pPr>
            <a:r>
              <a:rPr lang="en-US" dirty="0"/>
              <a:t>	-  Pruning saws:		Folding type or keyhole saw with sheath</a:t>
            </a:r>
          </a:p>
          <a:p>
            <a:pPr marL="0" indent="0">
              <a:buNone/>
            </a:pPr>
            <a:r>
              <a:rPr lang="en-US" dirty="0"/>
              <a:t>	-  Sharpener:		Any type (sharpen all before, during, after)</a:t>
            </a:r>
          </a:p>
          <a:p>
            <a:pPr marL="0" indent="0">
              <a:buNone/>
            </a:pPr>
            <a:r>
              <a:rPr lang="en-US" dirty="0"/>
              <a:t>	-  Disinfectant:		Liquid dip and/or wipes (Lysol best)(no bleach)</a:t>
            </a:r>
          </a:p>
          <a:p>
            <a:pPr marL="0" indent="0">
              <a:buNone/>
            </a:pPr>
            <a:r>
              <a:rPr lang="en-US" dirty="0"/>
              <a:t>	-  Tool carrier:		Plastic bucket or box</a:t>
            </a:r>
          </a:p>
          <a:p>
            <a:pPr marL="0" indent="0">
              <a:buNone/>
            </a:pPr>
            <a:r>
              <a:rPr lang="en-US" dirty="0"/>
              <a:t>	-  Body protection:	Hat, gloves </a:t>
            </a:r>
            <a:r>
              <a:rPr lang="en-US"/>
              <a:t>&amp; sunscreen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 Trash:				Bags</a:t>
            </a:r>
          </a:p>
        </p:txBody>
      </p:sp>
      <p:pic>
        <p:nvPicPr>
          <p:cNvPr id="5" name="Picture 4" descr="A close-up of a rose&#10;&#10;AI-generated content may be incorrect.">
            <a:extLst>
              <a:ext uri="{FF2B5EF4-FFF2-40B4-BE49-F238E27FC236}">
                <a16:creationId xmlns:a16="http://schemas.microsoft.com/office/drawing/2014/main" id="{F752947F-DB2C-5D78-F822-D2B62EC6F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5409">
            <a:off x="10428204" y="4877541"/>
            <a:ext cx="762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229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45D17-8016-9D87-EA50-A94AAFF53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6927" y="624110"/>
            <a:ext cx="9627686" cy="1280890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BASICS OF PRUNING ROSES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2E915-FFB7-09FB-48E6-4A830EFB5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TO PRUNE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Slight angle (forget about 45-degree angle)</a:t>
            </a:r>
          </a:p>
          <a:p>
            <a:pPr marL="0" indent="0">
              <a:buNone/>
            </a:pPr>
            <a:r>
              <a:rPr lang="en-US" dirty="0"/>
              <a:t>	-  Disinfect pruning tool(s) between bushes</a:t>
            </a:r>
          </a:p>
          <a:p>
            <a:pPr marL="0" indent="0">
              <a:buNone/>
            </a:pPr>
            <a:r>
              <a:rPr lang="en-US" dirty="0"/>
              <a:t>	-  Resharpen tool(s) as necessary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A close-up of a rose&#10;&#10;AI-generated content may be incorrect.">
            <a:extLst>
              <a:ext uri="{FF2B5EF4-FFF2-40B4-BE49-F238E27FC236}">
                <a16:creationId xmlns:a16="http://schemas.microsoft.com/office/drawing/2014/main" id="{2D37BBBE-E49C-F1C8-3F8D-A20BEA37A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88021">
            <a:off x="10052222" y="4536302"/>
            <a:ext cx="762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923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3B3D7-FF34-129B-609E-894F9978F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5410" y="575984"/>
            <a:ext cx="9489202" cy="1280890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BASICS OF PRUNING ROSES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6D0D3-02B6-A310-0EA1-7B4B169B5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85210"/>
            <a:ext cx="8915400" cy="44155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TRACKING PRUNING DATES FOR SHOWS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-  Develop simple spreadsheet by year</a:t>
            </a:r>
          </a:p>
          <a:p>
            <a:pPr marL="0" indent="0">
              <a:buNone/>
            </a:pPr>
            <a:r>
              <a:rPr lang="en-US" dirty="0"/>
              <a:t>	-  Rose cultivar by type rose and yard location</a:t>
            </a:r>
          </a:p>
          <a:p>
            <a:pPr marL="0" indent="0">
              <a:buNone/>
            </a:pPr>
            <a:r>
              <a:rPr lang="en-US" dirty="0"/>
              <a:t>	-  Pruning date </a:t>
            </a:r>
          </a:p>
          <a:p>
            <a:pPr marL="0" indent="0">
              <a:buNone/>
            </a:pPr>
            <a:r>
              <a:rPr lang="en-US" dirty="0"/>
              <a:t>	-  First bloom date</a:t>
            </a:r>
          </a:p>
          <a:p>
            <a:pPr marL="0" indent="0">
              <a:buNone/>
            </a:pPr>
            <a:r>
              <a:rPr lang="en-US" dirty="0"/>
              <a:t>	-  Full bloom date</a:t>
            </a:r>
          </a:p>
          <a:p>
            <a:pPr marL="0" indent="0">
              <a:buNone/>
            </a:pPr>
            <a:r>
              <a:rPr lang="en-US" dirty="0"/>
              <a:t>	-  Number days from cut to first bloom</a:t>
            </a:r>
          </a:p>
          <a:p>
            <a:pPr marL="0" indent="0">
              <a:buNone/>
            </a:pPr>
            <a:r>
              <a:rPr lang="en-US" dirty="0"/>
              <a:t>	-  Notes</a:t>
            </a:r>
          </a:p>
          <a:p>
            <a:pPr marL="0" indent="0">
              <a:buNone/>
            </a:pPr>
            <a:r>
              <a:rPr lang="en-US" dirty="0"/>
              <a:t>		-  adverse </a:t>
            </a:r>
            <a:r>
              <a:rPr lang="en-US" b="1" dirty="0"/>
              <a:t>weather</a:t>
            </a:r>
            <a:r>
              <a:rPr lang="en-US" dirty="0"/>
              <a:t>, </a:t>
            </a:r>
            <a:r>
              <a:rPr lang="en-US" b="1" dirty="0"/>
              <a:t>fertilizer</a:t>
            </a:r>
            <a:r>
              <a:rPr lang="en-US" dirty="0"/>
              <a:t> type(s) &amp; application dates applied, </a:t>
            </a:r>
          </a:p>
          <a:p>
            <a:pPr marL="0" indent="0">
              <a:buNone/>
            </a:pPr>
            <a:r>
              <a:rPr lang="en-US" dirty="0"/>
              <a:t>		    </a:t>
            </a:r>
            <a:r>
              <a:rPr lang="en-US" b="1" dirty="0"/>
              <a:t>pesticide spray </a:t>
            </a:r>
            <a:r>
              <a:rPr lang="en-US" dirty="0"/>
              <a:t>type(s) and dates applied</a:t>
            </a:r>
          </a:p>
          <a:p>
            <a:pPr marL="0" indent="0">
              <a:buNone/>
            </a:pPr>
            <a:r>
              <a:rPr lang="en-US" dirty="0"/>
              <a:t>		  </a:t>
            </a:r>
          </a:p>
        </p:txBody>
      </p:sp>
      <p:pic>
        <p:nvPicPr>
          <p:cNvPr id="5" name="Picture 4" descr="A close-up of a rose&#10;&#10;AI-generated content may be incorrect.">
            <a:extLst>
              <a:ext uri="{FF2B5EF4-FFF2-40B4-BE49-F238E27FC236}">
                <a16:creationId xmlns:a16="http://schemas.microsoft.com/office/drawing/2014/main" id="{A724CA02-7DAE-1553-6749-56EF5FF51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93037">
            <a:off x="10287000" y="5026119"/>
            <a:ext cx="762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789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CF5BF-9C8C-5C1B-07A3-6C5EBBAC6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275" y="624110"/>
            <a:ext cx="9495338" cy="1280890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BASICS OF PRUNING ROSES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EB453-C7E4-1E0A-DA83-21BE5FF7C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7200" dirty="0"/>
              <a:t>QUESTIONS</a:t>
            </a:r>
          </a:p>
        </p:txBody>
      </p:sp>
      <p:pic>
        <p:nvPicPr>
          <p:cNvPr id="5" name="Picture 4" descr="A close-up of a rose&#10;&#10;AI-generated content may be incorrect.">
            <a:extLst>
              <a:ext uri="{FF2B5EF4-FFF2-40B4-BE49-F238E27FC236}">
                <a16:creationId xmlns:a16="http://schemas.microsoft.com/office/drawing/2014/main" id="{4A1E2147-D66F-A07F-6E56-FF45A17891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19207">
            <a:off x="6665911" y="4356359"/>
            <a:ext cx="762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87240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439</TotalTime>
  <Words>436</Words>
  <Application>Microsoft Macintosh PowerPoint</Application>
  <PresentationFormat>Widescreen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Wisp</vt:lpstr>
      <vt:lpstr>BASICS OF PRUNING ROSES</vt:lpstr>
      <vt:lpstr>BASICS OF PRUNING ROSES</vt:lpstr>
      <vt:lpstr>BASICS OF PRUNING ROSES</vt:lpstr>
      <vt:lpstr>BASICS OF PRUNING ROSES</vt:lpstr>
      <vt:lpstr>BASICS OF PRUNING ROSES</vt:lpstr>
      <vt:lpstr>BASICS OF PRUNING ROSES</vt:lpstr>
      <vt:lpstr>BASICS OF PRUNING ROSES</vt:lpstr>
      <vt:lpstr>BASICS OF PRUNING ROSES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 Becker</dc:creator>
  <cp:lastModifiedBy>Mike Becker</cp:lastModifiedBy>
  <cp:revision>6</cp:revision>
  <dcterms:created xsi:type="dcterms:W3CDTF">2025-01-24T01:59:52Z</dcterms:created>
  <dcterms:modified xsi:type="dcterms:W3CDTF">2025-01-27T18:11:58Z</dcterms:modified>
</cp:coreProperties>
</file>